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gif" ContentType="image/gif"/>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9" r:id="rId2"/>
    <p:sldMasterId id="2147483672" r:id="rId3"/>
    <p:sldMasterId id="2147483660" r:id="rId4"/>
  </p:sldMasterIdLst>
  <p:notesMasterIdLst>
    <p:notesMasterId r:id="rId52"/>
  </p:notesMasterIdLst>
  <p:handoutMasterIdLst>
    <p:handoutMasterId r:id="rId53"/>
  </p:handoutMasterIdLst>
  <p:sldIdLst>
    <p:sldId id="256" r:id="rId5"/>
    <p:sldId id="259" r:id="rId6"/>
    <p:sldId id="334" r:id="rId7"/>
    <p:sldId id="303" r:id="rId8"/>
    <p:sldId id="313" r:id="rId9"/>
    <p:sldId id="337" r:id="rId10"/>
    <p:sldId id="325" r:id="rId11"/>
    <p:sldId id="330" r:id="rId12"/>
    <p:sldId id="331" r:id="rId13"/>
    <p:sldId id="339" r:id="rId14"/>
    <p:sldId id="274" r:id="rId15"/>
    <p:sldId id="360" r:id="rId16"/>
    <p:sldId id="263" r:id="rId17"/>
    <p:sldId id="353" r:id="rId18"/>
    <p:sldId id="275" r:id="rId19"/>
    <p:sldId id="354" r:id="rId20"/>
    <p:sldId id="358" r:id="rId21"/>
    <p:sldId id="359" r:id="rId22"/>
    <p:sldId id="357" r:id="rId23"/>
    <p:sldId id="361" r:id="rId24"/>
    <p:sldId id="356" r:id="rId25"/>
    <p:sldId id="285" r:id="rId26"/>
    <p:sldId id="352" r:id="rId27"/>
    <p:sldId id="295" r:id="rId28"/>
    <p:sldId id="338" r:id="rId29"/>
    <p:sldId id="350" r:id="rId30"/>
    <p:sldId id="343" r:id="rId31"/>
    <p:sldId id="362" r:id="rId32"/>
    <p:sldId id="345" r:id="rId33"/>
    <p:sldId id="363" r:id="rId34"/>
    <p:sldId id="346" r:id="rId35"/>
    <p:sldId id="364" r:id="rId36"/>
    <p:sldId id="347" r:id="rId37"/>
    <p:sldId id="349" r:id="rId38"/>
    <p:sldId id="365" r:id="rId39"/>
    <p:sldId id="366" r:id="rId40"/>
    <p:sldId id="368" r:id="rId41"/>
    <p:sldId id="369" r:id="rId42"/>
    <p:sldId id="370" r:id="rId43"/>
    <p:sldId id="371" r:id="rId44"/>
    <p:sldId id="372" r:id="rId45"/>
    <p:sldId id="374" r:id="rId46"/>
    <p:sldId id="377" r:id="rId47"/>
    <p:sldId id="373" r:id="rId48"/>
    <p:sldId id="375" r:id="rId49"/>
    <p:sldId id="341" r:id="rId50"/>
    <p:sldId id="271" r:id="rId51"/>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6600"/>
    <a:srgbClr val="FFFF66"/>
    <a:srgbClr val="800080"/>
    <a:srgbClr val="0033CC"/>
    <a:srgbClr val="0000CC"/>
    <a:srgbClr val="800000"/>
    <a:srgbClr val="A50021"/>
  </p:clrMru>
</p:presentationPr>
</file>

<file path=ppt/tableStyles.xml><?xml version="1.0" encoding="utf-8"?>
<a:tblStyleLst xmlns:a="http://schemas.openxmlformats.org/drawingml/2006/main" def="{5C22544A-7EE6-4342-B048-85BDC9FD1C3A}">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272" autoAdjust="0"/>
  </p:normalViewPr>
  <p:slideViewPr>
    <p:cSldViewPr>
      <p:cViewPr>
        <p:scale>
          <a:sx n="50" d="100"/>
          <a:sy n="50" d="100"/>
        </p:scale>
        <p:origin x="-1008"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0B4CD-8A5D-4117-9477-E519882FE1E2}" type="doc">
      <dgm:prSet loTypeId="urn:microsoft.com/office/officeart/2005/8/layout/radial3" loCatId="relationship" qsTypeId="urn:microsoft.com/office/officeart/2005/8/quickstyle/3d2" qsCatId="3D" csTypeId="urn:microsoft.com/office/officeart/2005/8/colors/accent3_4" csCatId="accent3" phldr="1"/>
      <dgm:spPr/>
      <dgm:t>
        <a:bodyPr/>
        <a:lstStyle/>
        <a:p>
          <a:endParaRPr lang="en-US"/>
        </a:p>
      </dgm:t>
    </dgm:pt>
    <dgm:pt modelId="{FC64B7CE-95E3-485A-8E92-F1BE41EDAD8B}">
      <dgm:prSet phldrT="[文字]" custT="1"/>
      <dgm:spPr/>
      <dgm:t>
        <a:bodyPr/>
        <a:lstStyle/>
        <a:p>
          <a:r>
            <a:rPr lang="en-US" sz="4400" b="1" smtClean="0"/>
            <a:t>Schema</a:t>
          </a:r>
        </a:p>
        <a:p>
          <a:r>
            <a:rPr lang="zh-TW" altLang="en-US" sz="4000" b="1" smtClean="0"/>
            <a:t>資料項目</a:t>
          </a:r>
          <a:endParaRPr lang="en-US" sz="4000" b="1" dirty="0"/>
        </a:p>
      </dgm:t>
    </dgm:pt>
    <dgm:pt modelId="{77C5976F-1991-4BF3-BC14-076F3C3D2980}" type="parTrans" cxnId="{04E4B34A-47CE-4E8E-B122-48F8FBAFC16F}">
      <dgm:prSet/>
      <dgm:spPr/>
      <dgm:t>
        <a:bodyPr/>
        <a:lstStyle/>
        <a:p>
          <a:endParaRPr lang="en-US" b="1">
            <a:solidFill>
              <a:schemeClr val="bg1"/>
            </a:solidFill>
          </a:endParaRPr>
        </a:p>
      </dgm:t>
    </dgm:pt>
    <dgm:pt modelId="{2B5184C7-5DC4-4810-AA08-6434D038FCFE}" type="sibTrans" cxnId="{04E4B34A-47CE-4E8E-B122-48F8FBAFC16F}">
      <dgm:prSet/>
      <dgm:spPr/>
      <dgm:t>
        <a:bodyPr/>
        <a:lstStyle/>
        <a:p>
          <a:endParaRPr lang="en-US" b="1">
            <a:solidFill>
              <a:schemeClr val="bg1"/>
            </a:solidFill>
          </a:endParaRPr>
        </a:p>
      </dgm:t>
    </dgm:pt>
    <dgm:pt modelId="{60448B0D-1D28-4D29-BC72-6BF09B7C3687}">
      <dgm:prSet phldrT="[文字]" custT="1"/>
      <dgm:spPr/>
      <dgm:t>
        <a:bodyPr lIns="0" rIns="0"/>
        <a:lstStyle/>
        <a:p>
          <a:r>
            <a:rPr lang="en-US" sz="1800" b="1" smtClean="0"/>
            <a:t>Presentation</a:t>
          </a:r>
        </a:p>
        <a:p>
          <a:r>
            <a:rPr lang="zh-TW" altLang="en-US" sz="1800" b="1" smtClean="0"/>
            <a:t>表達方式</a:t>
          </a:r>
          <a:endParaRPr lang="en-US" sz="1800" b="1" dirty="0"/>
        </a:p>
      </dgm:t>
    </dgm:pt>
    <dgm:pt modelId="{70786F14-C325-466A-8262-8BC56CB737B7}" type="parTrans" cxnId="{3AE52FA3-01F9-4DBD-A872-39ED2330B80A}">
      <dgm:prSet/>
      <dgm:spPr/>
      <dgm:t>
        <a:bodyPr/>
        <a:lstStyle/>
        <a:p>
          <a:endParaRPr lang="en-US" b="1">
            <a:solidFill>
              <a:schemeClr val="bg1"/>
            </a:solidFill>
          </a:endParaRPr>
        </a:p>
      </dgm:t>
    </dgm:pt>
    <dgm:pt modelId="{CA213321-F53E-42E4-99EF-777A47F3F052}" type="sibTrans" cxnId="{3AE52FA3-01F9-4DBD-A872-39ED2330B80A}">
      <dgm:prSet/>
      <dgm:spPr/>
      <dgm:t>
        <a:bodyPr/>
        <a:lstStyle/>
        <a:p>
          <a:endParaRPr lang="en-US" b="1">
            <a:solidFill>
              <a:schemeClr val="bg1"/>
            </a:solidFill>
          </a:endParaRPr>
        </a:p>
      </dgm:t>
    </dgm:pt>
    <dgm:pt modelId="{331910C9-E47A-4176-AB60-EB8FCC879D1C}">
      <dgm:prSet phldrT="[文字]" custT="1"/>
      <dgm:spPr/>
      <dgm:t>
        <a:bodyPr/>
        <a:lstStyle/>
        <a:p>
          <a:r>
            <a:rPr lang="en-US" sz="1800" b="1" smtClean="0"/>
            <a:t>Calculation</a:t>
          </a:r>
        </a:p>
        <a:p>
          <a:r>
            <a:rPr lang="zh-TW" altLang="en-US" sz="1800" b="1" smtClean="0"/>
            <a:t>算數邏輯</a:t>
          </a:r>
          <a:endParaRPr lang="en-US" sz="1800" b="1" dirty="0"/>
        </a:p>
      </dgm:t>
    </dgm:pt>
    <dgm:pt modelId="{7F596C1B-A92F-495E-8ED2-8EEF308E1A9D}" type="parTrans" cxnId="{C68BF189-B402-4234-88D8-A9058C4BA134}">
      <dgm:prSet/>
      <dgm:spPr/>
      <dgm:t>
        <a:bodyPr/>
        <a:lstStyle/>
        <a:p>
          <a:endParaRPr lang="en-US" b="1">
            <a:solidFill>
              <a:schemeClr val="bg1"/>
            </a:solidFill>
          </a:endParaRPr>
        </a:p>
      </dgm:t>
    </dgm:pt>
    <dgm:pt modelId="{8454FEC1-168E-489C-A572-0741948E3369}" type="sibTrans" cxnId="{C68BF189-B402-4234-88D8-A9058C4BA134}">
      <dgm:prSet/>
      <dgm:spPr/>
      <dgm:t>
        <a:bodyPr/>
        <a:lstStyle/>
        <a:p>
          <a:endParaRPr lang="en-US" b="1">
            <a:solidFill>
              <a:schemeClr val="bg1"/>
            </a:solidFill>
          </a:endParaRPr>
        </a:p>
      </dgm:t>
    </dgm:pt>
    <dgm:pt modelId="{4B0F4927-F36F-4B76-8667-C6D86BC8D4DB}">
      <dgm:prSet phldrT="[文字]" custT="1"/>
      <dgm:spPr/>
      <dgm:t>
        <a:bodyPr/>
        <a:lstStyle/>
        <a:p>
          <a:r>
            <a:rPr lang="en-US" sz="2000" b="1" smtClean="0"/>
            <a:t>Definition</a:t>
          </a:r>
        </a:p>
        <a:p>
          <a:r>
            <a:rPr lang="zh-TW" altLang="en-US" sz="1800" b="1" smtClean="0"/>
            <a:t>自行定義</a:t>
          </a:r>
          <a:endParaRPr lang="en-US" sz="1800" b="1" dirty="0"/>
        </a:p>
      </dgm:t>
    </dgm:pt>
    <dgm:pt modelId="{C5C041FF-5854-4050-ACBF-3BE21D4D0EE4}" type="parTrans" cxnId="{B6B847CF-B5E7-4285-AF97-D1AFB4FA278D}">
      <dgm:prSet/>
      <dgm:spPr/>
      <dgm:t>
        <a:bodyPr/>
        <a:lstStyle/>
        <a:p>
          <a:endParaRPr lang="en-US" b="1">
            <a:solidFill>
              <a:schemeClr val="bg1"/>
            </a:solidFill>
          </a:endParaRPr>
        </a:p>
      </dgm:t>
    </dgm:pt>
    <dgm:pt modelId="{CF307D52-F0B2-43C7-8B2F-44061132194B}" type="sibTrans" cxnId="{B6B847CF-B5E7-4285-AF97-D1AFB4FA278D}">
      <dgm:prSet/>
      <dgm:spPr/>
      <dgm:t>
        <a:bodyPr/>
        <a:lstStyle/>
        <a:p>
          <a:endParaRPr lang="en-US" b="1">
            <a:solidFill>
              <a:schemeClr val="bg1"/>
            </a:solidFill>
          </a:endParaRPr>
        </a:p>
      </dgm:t>
    </dgm:pt>
    <dgm:pt modelId="{C9794164-31ED-4D2F-AE36-138EB8C2035D}">
      <dgm:prSet phldrT="[文字]" custT="1"/>
      <dgm:spPr/>
      <dgm:t>
        <a:bodyPr/>
        <a:lstStyle/>
        <a:p>
          <a:r>
            <a:rPr lang="en-US" sz="2000" b="1" smtClean="0"/>
            <a:t>Label</a:t>
          </a:r>
        </a:p>
        <a:p>
          <a:r>
            <a:rPr lang="zh-TW" altLang="en-US" sz="1800" b="1" smtClean="0"/>
            <a:t>中文標籤會計代碼</a:t>
          </a:r>
          <a:endParaRPr lang="en-US" sz="1800" b="1" dirty="0"/>
        </a:p>
      </dgm:t>
    </dgm:pt>
    <dgm:pt modelId="{75212435-48F7-4CB8-8397-B709429AA122}" type="parTrans" cxnId="{A2342763-2A09-470E-8057-8D1617543956}">
      <dgm:prSet/>
      <dgm:spPr/>
      <dgm:t>
        <a:bodyPr/>
        <a:lstStyle/>
        <a:p>
          <a:endParaRPr lang="en-US" b="1">
            <a:solidFill>
              <a:schemeClr val="bg1"/>
            </a:solidFill>
          </a:endParaRPr>
        </a:p>
      </dgm:t>
    </dgm:pt>
    <dgm:pt modelId="{E091059D-CF08-48EC-B80B-573F2F41E70D}" type="sibTrans" cxnId="{A2342763-2A09-470E-8057-8D1617543956}">
      <dgm:prSet/>
      <dgm:spPr/>
      <dgm:t>
        <a:bodyPr/>
        <a:lstStyle/>
        <a:p>
          <a:endParaRPr lang="en-US" b="1">
            <a:solidFill>
              <a:schemeClr val="bg1"/>
            </a:solidFill>
          </a:endParaRPr>
        </a:p>
      </dgm:t>
    </dgm:pt>
    <dgm:pt modelId="{FD8F9BE6-3854-40DD-84A3-C5D29792A1AF}">
      <dgm:prSet phldrT="[文字]" custT="1"/>
      <dgm:spPr/>
      <dgm:t>
        <a:bodyPr/>
        <a:lstStyle/>
        <a:p>
          <a:r>
            <a:rPr lang="en-US" sz="2000" b="1" smtClean="0"/>
            <a:t>Reference</a:t>
          </a:r>
        </a:p>
        <a:p>
          <a:r>
            <a:rPr lang="zh-TW" altLang="en-US" sz="1800" b="1" smtClean="0"/>
            <a:t>依據公報準則</a:t>
          </a:r>
          <a:endParaRPr lang="en-US" sz="1800" b="1" dirty="0"/>
        </a:p>
      </dgm:t>
    </dgm:pt>
    <dgm:pt modelId="{C3318B3B-F440-4631-AE6E-36AB9AD563C2}" type="parTrans" cxnId="{1A82D808-57F6-43C4-A90F-5C6CBDCF83B1}">
      <dgm:prSet/>
      <dgm:spPr/>
      <dgm:t>
        <a:bodyPr/>
        <a:lstStyle/>
        <a:p>
          <a:endParaRPr lang="en-US" b="1">
            <a:solidFill>
              <a:schemeClr val="bg1"/>
            </a:solidFill>
          </a:endParaRPr>
        </a:p>
      </dgm:t>
    </dgm:pt>
    <dgm:pt modelId="{42FE5EBA-1D93-46C6-A246-A40F9F3DF98B}" type="sibTrans" cxnId="{1A82D808-57F6-43C4-A90F-5C6CBDCF83B1}">
      <dgm:prSet/>
      <dgm:spPr/>
      <dgm:t>
        <a:bodyPr/>
        <a:lstStyle/>
        <a:p>
          <a:endParaRPr lang="en-US" b="1">
            <a:solidFill>
              <a:schemeClr val="bg1"/>
            </a:solidFill>
          </a:endParaRPr>
        </a:p>
      </dgm:t>
    </dgm:pt>
    <dgm:pt modelId="{4B4A03C6-5E26-4683-88BA-5A55659A958B}" type="pres">
      <dgm:prSet presAssocID="{9E70B4CD-8A5D-4117-9477-E519882FE1E2}" presName="composite" presStyleCnt="0">
        <dgm:presLayoutVars>
          <dgm:chMax val="1"/>
          <dgm:dir/>
          <dgm:resizeHandles val="exact"/>
        </dgm:presLayoutVars>
      </dgm:prSet>
      <dgm:spPr/>
      <dgm:t>
        <a:bodyPr/>
        <a:lstStyle/>
        <a:p>
          <a:endParaRPr lang="en-US"/>
        </a:p>
      </dgm:t>
    </dgm:pt>
    <dgm:pt modelId="{B1C1C8B7-BC82-4547-86BD-8143C531B2F3}" type="pres">
      <dgm:prSet presAssocID="{9E70B4CD-8A5D-4117-9477-E519882FE1E2}" presName="radial" presStyleCnt="0">
        <dgm:presLayoutVars>
          <dgm:animLvl val="ctr"/>
        </dgm:presLayoutVars>
      </dgm:prSet>
      <dgm:spPr/>
      <dgm:t>
        <a:bodyPr/>
        <a:lstStyle/>
        <a:p>
          <a:endParaRPr lang="en-US"/>
        </a:p>
      </dgm:t>
    </dgm:pt>
    <dgm:pt modelId="{27467FB9-A54F-4CAB-877E-7B9CA6F59004}" type="pres">
      <dgm:prSet presAssocID="{FC64B7CE-95E3-485A-8E92-F1BE41EDAD8B}" presName="centerShape" presStyleLbl="vennNode1" presStyleIdx="0" presStyleCnt="6"/>
      <dgm:spPr/>
      <dgm:t>
        <a:bodyPr/>
        <a:lstStyle/>
        <a:p>
          <a:endParaRPr lang="en-US"/>
        </a:p>
      </dgm:t>
    </dgm:pt>
    <dgm:pt modelId="{BC185F8B-9E47-4A66-8B99-CC6E9BDED86F}" type="pres">
      <dgm:prSet presAssocID="{60448B0D-1D28-4D29-BC72-6BF09B7C3687}" presName="node" presStyleLbl="vennNode1" presStyleIdx="1" presStyleCnt="6" custScaleX="113005">
        <dgm:presLayoutVars>
          <dgm:bulletEnabled val="1"/>
        </dgm:presLayoutVars>
      </dgm:prSet>
      <dgm:spPr/>
      <dgm:t>
        <a:bodyPr/>
        <a:lstStyle/>
        <a:p>
          <a:endParaRPr lang="en-US"/>
        </a:p>
      </dgm:t>
    </dgm:pt>
    <dgm:pt modelId="{FC188FB7-56E6-49C0-B992-058875323D95}" type="pres">
      <dgm:prSet presAssocID="{331910C9-E47A-4176-AB60-EB8FCC879D1C}" presName="node" presStyleLbl="vennNode1" presStyleIdx="2" presStyleCnt="6">
        <dgm:presLayoutVars>
          <dgm:bulletEnabled val="1"/>
        </dgm:presLayoutVars>
      </dgm:prSet>
      <dgm:spPr/>
      <dgm:t>
        <a:bodyPr/>
        <a:lstStyle/>
        <a:p>
          <a:endParaRPr lang="en-US"/>
        </a:p>
      </dgm:t>
    </dgm:pt>
    <dgm:pt modelId="{6B9BA91D-30B2-4FCB-8AF8-8BF20A46AC9B}" type="pres">
      <dgm:prSet presAssocID="{4B0F4927-F36F-4B76-8667-C6D86BC8D4DB}" presName="node" presStyleLbl="vennNode1" presStyleIdx="3" presStyleCnt="6">
        <dgm:presLayoutVars>
          <dgm:bulletEnabled val="1"/>
        </dgm:presLayoutVars>
      </dgm:prSet>
      <dgm:spPr/>
      <dgm:t>
        <a:bodyPr/>
        <a:lstStyle/>
        <a:p>
          <a:endParaRPr lang="en-US"/>
        </a:p>
      </dgm:t>
    </dgm:pt>
    <dgm:pt modelId="{7446D6B8-392C-4FD2-95EF-496D63390958}" type="pres">
      <dgm:prSet presAssocID="{FD8F9BE6-3854-40DD-84A3-C5D29792A1AF}" presName="node" presStyleLbl="vennNode1" presStyleIdx="4" presStyleCnt="6" custScaleX="107198">
        <dgm:presLayoutVars>
          <dgm:bulletEnabled val="1"/>
        </dgm:presLayoutVars>
      </dgm:prSet>
      <dgm:spPr/>
      <dgm:t>
        <a:bodyPr/>
        <a:lstStyle/>
        <a:p>
          <a:endParaRPr lang="en-US"/>
        </a:p>
      </dgm:t>
    </dgm:pt>
    <dgm:pt modelId="{B50D0CAB-6BD7-43EB-805A-165D83674D40}" type="pres">
      <dgm:prSet presAssocID="{C9794164-31ED-4D2F-AE36-138EB8C2035D}" presName="node" presStyleLbl="vennNode1" presStyleIdx="5" presStyleCnt="6">
        <dgm:presLayoutVars>
          <dgm:bulletEnabled val="1"/>
        </dgm:presLayoutVars>
      </dgm:prSet>
      <dgm:spPr/>
      <dgm:t>
        <a:bodyPr/>
        <a:lstStyle/>
        <a:p>
          <a:endParaRPr lang="en-US"/>
        </a:p>
      </dgm:t>
    </dgm:pt>
  </dgm:ptLst>
  <dgm:cxnLst>
    <dgm:cxn modelId="{7503AC03-C046-4419-A66E-4F6BA1DD3630}" type="presOf" srcId="{4B0F4927-F36F-4B76-8667-C6D86BC8D4DB}" destId="{6B9BA91D-30B2-4FCB-8AF8-8BF20A46AC9B}" srcOrd="0" destOrd="0" presId="urn:microsoft.com/office/officeart/2005/8/layout/radial3"/>
    <dgm:cxn modelId="{C68BF189-B402-4234-88D8-A9058C4BA134}" srcId="{FC64B7CE-95E3-485A-8E92-F1BE41EDAD8B}" destId="{331910C9-E47A-4176-AB60-EB8FCC879D1C}" srcOrd="1" destOrd="0" parTransId="{7F596C1B-A92F-495E-8ED2-8EEF308E1A9D}" sibTransId="{8454FEC1-168E-489C-A572-0741948E3369}"/>
    <dgm:cxn modelId="{A7E27C81-2DAF-4CB6-8369-6810E1F287FE}" type="presOf" srcId="{FC64B7CE-95E3-485A-8E92-F1BE41EDAD8B}" destId="{27467FB9-A54F-4CAB-877E-7B9CA6F59004}" srcOrd="0" destOrd="0" presId="urn:microsoft.com/office/officeart/2005/8/layout/radial3"/>
    <dgm:cxn modelId="{D0AC91E6-0070-43E9-916E-3F8E741EF068}" type="presOf" srcId="{331910C9-E47A-4176-AB60-EB8FCC879D1C}" destId="{FC188FB7-56E6-49C0-B992-058875323D95}" srcOrd="0" destOrd="0" presId="urn:microsoft.com/office/officeart/2005/8/layout/radial3"/>
    <dgm:cxn modelId="{E8A1756E-9656-4C0A-96CF-DECF23ACC2D8}" type="presOf" srcId="{C9794164-31ED-4D2F-AE36-138EB8C2035D}" destId="{B50D0CAB-6BD7-43EB-805A-165D83674D40}" srcOrd="0" destOrd="0" presId="urn:microsoft.com/office/officeart/2005/8/layout/radial3"/>
    <dgm:cxn modelId="{04E4B34A-47CE-4E8E-B122-48F8FBAFC16F}" srcId="{9E70B4CD-8A5D-4117-9477-E519882FE1E2}" destId="{FC64B7CE-95E3-485A-8E92-F1BE41EDAD8B}" srcOrd="0" destOrd="0" parTransId="{77C5976F-1991-4BF3-BC14-076F3C3D2980}" sibTransId="{2B5184C7-5DC4-4810-AA08-6434D038FCFE}"/>
    <dgm:cxn modelId="{0F4A4B8F-3B9D-4EF5-9A8F-2B104E333153}" type="presOf" srcId="{9E70B4CD-8A5D-4117-9477-E519882FE1E2}" destId="{4B4A03C6-5E26-4683-88BA-5A55659A958B}" srcOrd="0" destOrd="0" presId="urn:microsoft.com/office/officeart/2005/8/layout/radial3"/>
    <dgm:cxn modelId="{316A48A7-C8F2-43E6-83FD-30CF7CC623D1}" type="presOf" srcId="{FD8F9BE6-3854-40DD-84A3-C5D29792A1AF}" destId="{7446D6B8-392C-4FD2-95EF-496D63390958}" srcOrd="0" destOrd="0" presId="urn:microsoft.com/office/officeart/2005/8/layout/radial3"/>
    <dgm:cxn modelId="{B0E23AD1-23DE-44BD-9BCC-891A806BC402}" type="presOf" srcId="{60448B0D-1D28-4D29-BC72-6BF09B7C3687}" destId="{BC185F8B-9E47-4A66-8B99-CC6E9BDED86F}" srcOrd="0" destOrd="0" presId="urn:microsoft.com/office/officeart/2005/8/layout/radial3"/>
    <dgm:cxn modelId="{A2342763-2A09-470E-8057-8D1617543956}" srcId="{FC64B7CE-95E3-485A-8E92-F1BE41EDAD8B}" destId="{C9794164-31ED-4D2F-AE36-138EB8C2035D}" srcOrd="4" destOrd="0" parTransId="{75212435-48F7-4CB8-8397-B709429AA122}" sibTransId="{E091059D-CF08-48EC-B80B-573F2F41E70D}"/>
    <dgm:cxn modelId="{3AE52FA3-01F9-4DBD-A872-39ED2330B80A}" srcId="{FC64B7CE-95E3-485A-8E92-F1BE41EDAD8B}" destId="{60448B0D-1D28-4D29-BC72-6BF09B7C3687}" srcOrd="0" destOrd="0" parTransId="{70786F14-C325-466A-8262-8BC56CB737B7}" sibTransId="{CA213321-F53E-42E4-99EF-777A47F3F052}"/>
    <dgm:cxn modelId="{B6B847CF-B5E7-4285-AF97-D1AFB4FA278D}" srcId="{FC64B7CE-95E3-485A-8E92-F1BE41EDAD8B}" destId="{4B0F4927-F36F-4B76-8667-C6D86BC8D4DB}" srcOrd="2" destOrd="0" parTransId="{C5C041FF-5854-4050-ACBF-3BE21D4D0EE4}" sibTransId="{CF307D52-F0B2-43C7-8B2F-44061132194B}"/>
    <dgm:cxn modelId="{1A82D808-57F6-43C4-A90F-5C6CBDCF83B1}" srcId="{FC64B7CE-95E3-485A-8E92-F1BE41EDAD8B}" destId="{FD8F9BE6-3854-40DD-84A3-C5D29792A1AF}" srcOrd="3" destOrd="0" parTransId="{C3318B3B-F440-4631-AE6E-36AB9AD563C2}" sibTransId="{42FE5EBA-1D93-46C6-A246-A40F9F3DF98B}"/>
    <dgm:cxn modelId="{B84403BE-2207-4841-9893-0B44D1099363}" type="presParOf" srcId="{4B4A03C6-5E26-4683-88BA-5A55659A958B}" destId="{B1C1C8B7-BC82-4547-86BD-8143C531B2F3}" srcOrd="0" destOrd="0" presId="urn:microsoft.com/office/officeart/2005/8/layout/radial3"/>
    <dgm:cxn modelId="{59715821-41E8-41B8-9B4B-3F275461CA18}" type="presParOf" srcId="{B1C1C8B7-BC82-4547-86BD-8143C531B2F3}" destId="{27467FB9-A54F-4CAB-877E-7B9CA6F59004}" srcOrd="0" destOrd="0" presId="urn:microsoft.com/office/officeart/2005/8/layout/radial3"/>
    <dgm:cxn modelId="{7C1B8EF8-826B-4032-8C3E-11764551966C}" type="presParOf" srcId="{B1C1C8B7-BC82-4547-86BD-8143C531B2F3}" destId="{BC185F8B-9E47-4A66-8B99-CC6E9BDED86F}" srcOrd="1" destOrd="0" presId="urn:microsoft.com/office/officeart/2005/8/layout/radial3"/>
    <dgm:cxn modelId="{98F6736D-E45E-4341-93E6-D58480733B53}" type="presParOf" srcId="{B1C1C8B7-BC82-4547-86BD-8143C531B2F3}" destId="{FC188FB7-56E6-49C0-B992-058875323D95}" srcOrd="2" destOrd="0" presId="urn:microsoft.com/office/officeart/2005/8/layout/radial3"/>
    <dgm:cxn modelId="{8D46951F-97DD-4734-8DF9-054457867A1C}" type="presParOf" srcId="{B1C1C8B7-BC82-4547-86BD-8143C531B2F3}" destId="{6B9BA91D-30B2-4FCB-8AF8-8BF20A46AC9B}" srcOrd="3" destOrd="0" presId="urn:microsoft.com/office/officeart/2005/8/layout/radial3"/>
    <dgm:cxn modelId="{C7D43CD6-D014-44C4-98B3-91365575DFB5}" type="presParOf" srcId="{B1C1C8B7-BC82-4547-86BD-8143C531B2F3}" destId="{7446D6B8-392C-4FD2-95EF-496D63390958}" srcOrd="4" destOrd="0" presId="urn:microsoft.com/office/officeart/2005/8/layout/radial3"/>
    <dgm:cxn modelId="{6E713131-3561-455A-B5D7-ABBE9A18DB48}" type="presParOf" srcId="{B1C1C8B7-BC82-4547-86BD-8143C531B2F3}" destId="{B50D0CAB-6BD7-43EB-805A-165D83674D40}" srcOrd="5" destOrd="0" presId="urn:microsoft.com/office/officeart/2005/8/layout/radial3"/>
  </dgm:cxnLst>
  <dgm:bg/>
  <dgm:whole/>
</dgm:dataModel>
</file>

<file path=ppt/diagrams/data10.xml><?xml version="1.0" encoding="utf-8"?>
<dgm:dataModel xmlns:dgm="http://schemas.openxmlformats.org/drawingml/2006/diagram" xmlns:a="http://schemas.openxmlformats.org/drawingml/2006/main">
  <dgm:ptLst>
    <dgm:pt modelId="{D75E91AF-6267-4B63-B359-3413750ECD5A}"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zh-TW" altLang="en-US"/>
        </a:p>
      </dgm:t>
    </dgm:pt>
    <dgm:pt modelId="{33B4B57D-B2C5-4F6B-8040-7CBAEA5FFE3D}">
      <dgm:prSet phldrT="[文字]"/>
      <dgm:spPr/>
      <dgm:t>
        <a:bodyPr/>
        <a:lstStyle/>
        <a:p>
          <a:r>
            <a:rPr lang="zh-TW" altLang="en-US" dirty="0" smtClean="0">
              <a:latin typeface="標楷體" pitchFamily="65" charset="-120"/>
              <a:ea typeface="標楷體" pitchFamily="65" charset="-120"/>
            </a:rPr>
            <a:t>教育訓練</a:t>
          </a:r>
          <a:endParaRPr lang="en-US" altLang="zh-TW" dirty="0" smtClean="0">
            <a:latin typeface="標楷體" pitchFamily="65" charset="-120"/>
            <a:ea typeface="標楷體" pitchFamily="65" charset="-120"/>
          </a:endParaRPr>
        </a:p>
      </dgm:t>
    </dgm:pt>
    <dgm:pt modelId="{EEC990D2-7A27-4A9C-88DB-177980920859}" type="parTrans" cxnId="{B7628A4A-CE5D-4AD4-9AC4-CDBD85459FB1}">
      <dgm:prSet/>
      <dgm:spPr/>
      <dgm:t>
        <a:bodyPr/>
        <a:lstStyle/>
        <a:p>
          <a:endParaRPr lang="zh-TW" altLang="en-US"/>
        </a:p>
      </dgm:t>
    </dgm:pt>
    <dgm:pt modelId="{54666143-6275-495C-BB06-C1DF2E53D66E}" type="sibTrans" cxnId="{B7628A4A-CE5D-4AD4-9AC4-CDBD85459FB1}">
      <dgm:prSet/>
      <dgm:spPr/>
      <dgm:t>
        <a:bodyPr/>
        <a:lstStyle/>
        <a:p>
          <a:endParaRPr lang="zh-TW" altLang="en-US"/>
        </a:p>
      </dgm:t>
    </dgm:pt>
    <dgm:pt modelId="{72266392-455C-43DF-9833-F1145F4D9F0C}">
      <dgm:prSet phldrT="[文字]" custT="1"/>
      <dgm:spPr/>
      <dgm:t>
        <a:bodyPr/>
        <a:lstStyle/>
        <a:p>
          <a:r>
            <a:rPr lang="zh-TW" altLang="en-US" sz="2400" dirty="0" smtClean="0">
              <a:latin typeface="標楷體" pitchFamily="65" charset="-120"/>
              <a:ea typeface="標楷體" pitchFamily="65" charset="-120"/>
            </a:rPr>
            <a:t>各公司應報名參訓</a:t>
          </a:r>
          <a:endParaRPr lang="zh-TW" altLang="en-US" sz="2400" dirty="0">
            <a:latin typeface="標楷體" pitchFamily="65" charset="-120"/>
            <a:ea typeface="標楷體" pitchFamily="65" charset="-120"/>
          </a:endParaRPr>
        </a:p>
      </dgm:t>
    </dgm:pt>
    <dgm:pt modelId="{FF7D64F5-29FF-4997-8662-2557846B86AA}" type="parTrans" cxnId="{B0394814-08D3-4071-86EB-035D7CE3E882}">
      <dgm:prSet/>
      <dgm:spPr/>
      <dgm:t>
        <a:bodyPr/>
        <a:lstStyle/>
        <a:p>
          <a:endParaRPr lang="zh-TW" altLang="en-US"/>
        </a:p>
      </dgm:t>
    </dgm:pt>
    <dgm:pt modelId="{BF840E81-EE64-4961-AAB9-F71A6710FA00}" type="sibTrans" cxnId="{B0394814-08D3-4071-86EB-035D7CE3E882}">
      <dgm:prSet/>
      <dgm:spPr/>
      <dgm:t>
        <a:bodyPr/>
        <a:lstStyle/>
        <a:p>
          <a:endParaRPr lang="zh-TW" altLang="en-US"/>
        </a:p>
      </dgm:t>
    </dgm:pt>
    <dgm:pt modelId="{6D3187D9-EEBE-4860-B8D0-F93AD0EE9770}">
      <dgm:prSet phldrT="[文字]" custT="1"/>
      <dgm:spPr/>
      <dgm:t>
        <a:bodyPr/>
        <a:lstStyle/>
        <a:p>
          <a:r>
            <a:rPr lang="zh-TW" altLang="en-US" sz="2400" dirty="0" smtClean="0">
              <a:latin typeface="標楷體" pitchFamily="65" charset="-120"/>
              <a:ea typeface="標楷體" pitchFamily="65" charset="-120"/>
            </a:rPr>
            <a:t>學習建檔工具之操作</a:t>
          </a:r>
          <a:endParaRPr lang="zh-TW" altLang="en-US" sz="2400" dirty="0">
            <a:latin typeface="標楷體" pitchFamily="65" charset="-120"/>
            <a:ea typeface="標楷體" pitchFamily="65" charset="-120"/>
          </a:endParaRPr>
        </a:p>
      </dgm:t>
    </dgm:pt>
    <dgm:pt modelId="{DB1CCD55-3087-44E2-8C75-4BC1630FEB45}" type="parTrans" cxnId="{544BB9A5-4564-4CF1-AA71-3C032FA78AEE}">
      <dgm:prSet/>
      <dgm:spPr/>
      <dgm:t>
        <a:bodyPr/>
        <a:lstStyle/>
        <a:p>
          <a:endParaRPr lang="zh-TW" altLang="en-US"/>
        </a:p>
      </dgm:t>
    </dgm:pt>
    <dgm:pt modelId="{DC3A2481-B6A3-407F-998E-DEDFBD550C32}" type="sibTrans" cxnId="{544BB9A5-4564-4CF1-AA71-3C032FA78AEE}">
      <dgm:prSet/>
      <dgm:spPr/>
      <dgm:t>
        <a:bodyPr/>
        <a:lstStyle/>
        <a:p>
          <a:endParaRPr lang="zh-TW" altLang="en-US"/>
        </a:p>
      </dgm:t>
    </dgm:pt>
    <dgm:pt modelId="{12C1D435-E023-45E1-AFED-28021BBA41A3}" type="pres">
      <dgm:prSet presAssocID="{D75E91AF-6267-4B63-B359-3413750ECD5A}" presName="Name0" presStyleCnt="0">
        <dgm:presLayoutVars>
          <dgm:dir/>
          <dgm:animLvl val="lvl"/>
          <dgm:resizeHandles val="exact"/>
        </dgm:presLayoutVars>
      </dgm:prSet>
      <dgm:spPr/>
      <dgm:t>
        <a:bodyPr/>
        <a:lstStyle/>
        <a:p>
          <a:endParaRPr lang="zh-TW" altLang="en-US"/>
        </a:p>
      </dgm:t>
    </dgm:pt>
    <dgm:pt modelId="{5A8BCFB2-DB83-4CF4-9869-EFF16107A982}" type="pres">
      <dgm:prSet presAssocID="{33B4B57D-B2C5-4F6B-8040-7CBAEA5FFE3D}" presName="linNode" presStyleCnt="0"/>
      <dgm:spPr/>
    </dgm:pt>
    <dgm:pt modelId="{BEDA176B-B2A5-44C3-8FC8-0140608241B5}" type="pres">
      <dgm:prSet presAssocID="{33B4B57D-B2C5-4F6B-8040-7CBAEA5FFE3D}" presName="parentText" presStyleLbl="node1" presStyleIdx="0" presStyleCnt="1" custScaleX="63690">
        <dgm:presLayoutVars>
          <dgm:chMax val="1"/>
          <dgm:bulletEnabled val="1"/>
        </dgm:presLayoutVars>
      </dgm:prSet>
      <dgm:spPr/>
      <dgm:t>
        <a:bodyPr/>
        <a:lstStyle/>
        <a:p>
          <a:endParaRPr lang="zh-TW" altLang="en-US"/>
        </a:p>
      </dgm:t>
    </dgm:pt>
    <dgm:pt modelId="{0A93A0BE-06F8-4C00-B5DD-99BEBAEA28ED}" type="pres">
      <dgm:prSet presAssocID="{33B4B57D-B2C5-4F6B-8040-7CBAEA5FFE3D}" presName="descendantText" presStyleLbl="alignAccFollowNode1" presStyleIdx="0" presStyleCnt="1">
        <dgm:presLayoutVars>
          <dgm:bulletEnabled val="1"/>
        </dgm:presLayoutVars>
      </dgm:prSet>
      <dgm:spPr/>
      <dgm:t>
        <a:bodyPr/>
        <a:lstStyle/>
        <a:p>
          <a:endParaRPr lang="zh-TW" altLang="en-US"/>
        </a:p>
      </dgm:t>
    </dgm:pt>
  </dgm:ptLst>
  <dgm:cxnLst>
    <dgm:cxn modelId="{0811822F-0ED5-4E7A-B97B-496BFDEB89AB}" type="presOf" srcId="{6D3187D9-EEBE-4860-B8D0-F93AD0EE9770}" destId="{0A93A0BE-06F8-4C00-B5DD-99BEBAEA28ED}" srcOrd="0" destOrd="1" presId="urn:microsoft.com/office/officeart/2005/8/layout/vList5"/>
    <dgm:cxn modelId="{B0394814-08D3-4071-86EB-035D7CE3E882}" srcId="{33B4B57D-B2C5-4F6B-8040-7CBAEA5FFE3D}" destId="{72266392-455C-43DF-9833-F1145F4D9F0C}" srcOrd="0" destOrd="0" parTransId="{FF7D64F5-29FF-4997-8662-2557846B86AA}" sibTransId="{BF840E81-EE64-4961-AAB9-F71A6710FA00}"/>
    <dgm:cxn modelId="{544BB9A5-4564-4CF1-AA71-3C032FA78AEE}" srcId="{33B4B57D-B2C5-4F6B-8040-7CBAEA5FFE3D}" destId="{6D3187D9-EEBE-4860-B8D0-F93AD0EE9770}" srcOrd="1" destOrd="0" parTransId="{DB1CCD55-3087-44E2-8C75-4BC1630FEB45}" sibTransId="{DC3A2481-B6A3-407F-998E-DEDFBD550C32}"/>
    <dgm:cxn modelId="{3EDA7448-CCA2-451B-A81B-9451CC54BAF1}" type="presOf" srcId="{72266392-455C-43DF-9833-F1145F4D9F0C}" destId="{0A93A0BE-06F8-4C00-B5DD-99BEBAEA28ED}" srcOrd="0" destOrd="0" presId="urn:microsoft.com/office/officeart/2005/8/layout/vList5"/>
    <dgm:cxn modelId="{52B140C3-EC16-4ABD-8B27-0A58F0A18FE0}" type="presOf" srcId="{D75E91AF-6267-4B63-B359-3413750ECD5A}" destId="{12C1D435-E023-45E1-AFED-28021BBA41A3}" srcOrd="0" destOrd="0" presId="urn:microsoft.com/office/officeart/2005/8/layout/vList5"/>
    <dgm:cxn modelId="{B7628A4A-CE5D-4AD4-9AC4-CDBD85459FB1}" srcId="{D75E91AF-6267-4B63-B359-3413750ECD5A}" destId="{33B4B57D-B2C5-4F6B-8040-7CBAEA5FFE3D}" srcOrd="0" destOrd="0" parTransId="{EEC990D2-7A27-4A9C-88DB-177980920859}" sibTransId="{54666143-6275-495C-BB06-C1DF2E53D66E}"/>
    <dgm:cxn modelId="{96FB0908-64A6-4ACE-B5E4-AB13EF846433}" type="presOf" srcId="{33B4B57D-B2C5-4F6B-8040-7CBAEA5FFE3D}" destId="{BEDA176B-B2A5-44C3-8FC8-0140608241B5}" srcOrd="0" destOrd="0" presId="urn:microsoft.com/office/officeart/2005/8/layout/vList5"/>
    <dgm:cxn modelId="{0F439140-D8D4-4512-AD2C-EA02B1E29DC1}" type="presParOf" srcId="{12C1D435-E023-45E1-AFED-28021BBA41A3}" destId="{5A8BCFB2-DB83-4CF4-9869-EFF16107A982}" srcOrd="0" destOrd="0" presId="urn:microsoft.com/office/officeart/2005/8/layout/vList5"/>
    <dgm:cxn modelId="{5592258A-11E9-40FE-8DEC-D9C4E37ECD3E}" type="presParOf" srcId="{5A8BCFB2-DB83-4CF4-9869-EFF16107A982}" destId="{BEDA176B-B2A5-44C3-8FC8-0140608241B5}" srcOrd="0" destOrd="0" presId="urn:microsoft.com/office/officeart/2005/8/layout/vList5"/>
    <dgm:cxn modelId="{BDFABF9A-9BCC-41A0-9675-AE00ABE7897A}" type="presParOf" srcId="{5A8BCFB2-DB83-4CF4-9869-EFF16107A982}" destId="{0A93A0BE-06F8-4C00-B5DD-99BEBAEA28ED}" srcOrd="1" destOrd="0" presId="urn:microsoft.com/office/officeart/2005/8/layout/vList5"/>
  </dgm:cxnLst>
  <dgm:bg/>
  <dgm:whole/>
</dgm:dataModel>
</file>

<file path=ppt/diagrams/data11.xml><?xml version="1.0" encoding="utf-8"?>
<dgm:dataModel xmlns:dgm="http://schemas.openxmlformats.org/drawingml/2006/diagram" xmlns:a="http://schemas.openxmlformats.org/drawingml/2006/main">
  <dgm:ptLst>
    <dgm:pt modelId="{1A8C4A01-CBDB-47DB-8C6E-1262B63F28F5}" type="doc">
      <dgm:prSet loTypeId="urn:microsoft.com/office/officeart/2005/8/layout/vList5" loCatId="list" qsTypeId="urn:microsoft.com/office/officeart/2005/8/quickstyle/3d1" qsCatId="3D" csTypeId="urn:microsoft.com/office/officeart/2005/8/colors/colorful3" csCatId="colorful" phldr="1"/>
      <dgm:spPr/>
      <dgm:t>
        <a:bodyPr/>
        <a:lstStyle/>
        <a:p>
          <a:endParaRPr lang="zh-TW" altLang="en-US"/>
        </a:p>
      </dgm:t>
    </dgm:pt>
    <dgm:pt modelId="{9CD35B7E-3194-4E3D-ACA1-796545D0D455}">
      <dgm:prSet phldrT="[文字]"/>
      <dgm:spPr/>
      <dgm:t>
        <a:bodyPr/>
        <a:lstStyle/>
        <a:p>
          <a:r>
            <a:rPr lang="zh-TW" altLang="en-US" dirty="0" smtClean="0">
              <a:latin typeface="標楷體" pitchFamily="65" charset="-120"/>
              <a:ea typeface="標楷體" pitchFamily="65" charset="-120"/>
            </a:rPr>
            <a:t>測試申報</a:t>
          </a:r>
          <a:endParaRPr lang="zh-TW" altLang="en-US" dirty="0">
            <a:latin typeface="標楷體" pitchFamily="65" charset="-120"/>
            <a:ea typeface="標楷體" pitchFamily="65" charset="-120"/>
          </a:endParaRPr>
        </a:p>
      </dgm:t>
    </dgm:pt>
    <dgm:pt modelId="{619902AA-5874-4B55-85EE-F89951A060E4}" type="parTrans" cxnId="{5B1276F1-821B-4838-AC4B-734AB1EAEC4D}">
      <dgm:prSet/>
      <dgm:spPr/>
      <dgm:t>
        <a:bodyPr/>
        <a:lstStyle/>
        <a:p>
          <a:endParaRPr lang="zh-TW" altLang="en-US">
            <a:latin typeface="標楷體" pitchFamily="65" charset="-120"/>
            <a:ea typeface="標楷體" pitchFamily="65" charset="-120"/>
          </a:endParaRPr>
        </a:p>
      </dgm:t>
    </dgm:pt>
    <dgm:pt modelId="{336CD860-8516-413A-995A-F78B0F4E4869}" type="sibTrans" cxnId="{5B1276F1-821B-4838-AC4B-734AB1EAEC4D}">
      <dgm:prSet/>
      <dgm:spPr/>
      <dgm:t>
        <a:bodyPr/>
        <a:lstStyle/>
        <a:p>
          <a:endParaRPr lang="zh-TW" altLang="en-US">
            <a:latin typeface="標楷體" pitchFamily="65" charset="-120"/>
            <a:ea typeface="標楷體" pitchFamily="65" charset="-120"/>
          </a:endParaRPr>
        </a:p>
      </dgm:t>
    </dgm:pt>
    <dgm:pt modelId="{2C129253-D519-4E8A-B0F3-92D5A2745E96}">
      <dgm:prSet phldrT="[文字]" custT="1"/>
      <dgm:spPr/>
      <dgm:t>
        <a:bodyPr/>
        <a:lstStyle/>
        <a:p>
          <a:r>
            <a:rPr lang="zh-TW" altLang="en-US" sz="2400" dirty="0" smtClean="0">
              <a:latin typeface="標楷體" pitchFamily="65" charset="-120"/>
              <a:ea typeface="標楷體" pitchFamily="65" charset="-120"/>
            </a:rPr>
            <a:t>各公司於受訓</a:t>
          </a:r>
          <a:r>
            <a:rPr lang="zh-TW" altLang="en-US" sz="2400" b="0" dirty="0" smtClean="0">
              <a:solidFill>
                <a:schemeClr val="tx1"/>
              </a:solidFill>
              <a:latin typeface="標楷體" pitchFamily="65" charset="-120"/>
              <a:ea typeface="標楷體" pitchFamily="65" charset="-120"/>
            </a:rPr>
            <a:t>後</a:t>
          </a:r>
          <a:r>
            <a:rPr lang="zh-TW" altLang="en-US" sz="2400" dirty="0" smtClean="0">
              <a:latin typeface="標楷體" pitchFamily="65" charset="-120"/>
              <a:ea typeface="標楷體" pitchFamily="65" charset="-120"/>
            </a:rPr>
            <a:t>進行測試申報</a:t>
          </a:r>
          <a:endParaRPr lang="zh-TW" altLang="en-US" sz="2400" dirty="0">
            <a:latin typeface="標楷體" pitchFamily="65" charset="-120"/>
            <a:ea typeface="標楷體" pitchFamily="65" charset="-120"/>
          </a:endParaRPr>
        </a:p>
      </dgm:t>
    </dgm:pt>
    <dgm:pt modelId="{19FAFCD9-2455-40FA-938C-4563424AD193}" type="parTrans" cxnId="{A929C4F3-C685-46ED-8BEB-B9EC5EBA6CB0}">
      <dgm:prSet/>
      <dgm:spPr/>
      <dgm:t>
        <a:bodyPr/>
        <a:lstStyle/>
        <a:p>
          <a:endParaRPr lang="zh-TW" altLang="en-US">
            <a:latin typeface="標楷體" pitchFamily="65" charset="-120"/>
            <a:ea typeface="標楷體" pitchFamily="65" charset="-120"/>
          </a:endParaRPr>
        </a:p>
      </dgm:t>
    </dgm:pt>
    <dgm:pt modelId="{011DDFCA-ADFF-4D30-A88A-DC0B003152E2}" type="sibTrans" cxnId="{A929C4F3-C685-46ED-8BEB-B9EC5EBA6CB0}">
      <dgm:prSet/>
      <dgm:spPr/>
      <dgm:t>
        <a:bodyPr/>
        <a:lstStyle/>
        <a:p>
          <a:endParaRPr lang="zh-TW" altLang="en-US">
            <a:latin typeface="標楷體" pitchFamily="65" charset="-120"/>
            <a:ea typeface="標楷體" pitchFamily="65" charset="-120"/>
          </a:endParaRPr>
        </a:p>
      </dgm:t>
    </dgm:pt>
    <dgm:pt modelId="{CEF686AB-A93D-4CF5-8384-9BB99825FE63}">
      <dgm:prSet phldrT="[文字]" custT="1"/>
      <dgm:spPr/>
      <dgm:t>
        <a:bodyPr/>
        <a:lstStyle/>
        <a:p>
          <a:r>
            <a:rPr lang="zh-TW" altLang="en-US" sz="2400" dirty="0" smtClean="0">
              <a:latin typeface="標楷體" pitchFamily="65" charset="-120"/>
              <a:ea typeface="標楷體" pitchFamily="65" charset="-120"/>
            </a:rPr>
            <a:t>申報</a:t>
          </a:r>
          <a:r>
            <a:rPr lang="en-US" altLang="zh-TW" sz="2400" dirty="0" smtClean="0">
              <a:latin typeface="標楷體" pitchFamily="65" charset="-120"/>
              <a:ea typeface="標楷體" pitchFamily="65" charset="-120"/>
            </a:rPr>
            <a:t>100</a:t>
          </a:r>
          <a:r>
            <a:rPr lang="zh-TW" altLang="en-US" sz="2400" dirty="0" smtClean="0">
              <a:latin typeface="標楷體" pitchFamily="65" charset="-120"/>
              <a:ea typeface="標楷體" pitchFamily="65" charset="-120"/>
            </a:rPr>
            <a:t>年第</a:t>
          </a: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季財報</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原則上申報</a:t>
          </a:r>
          <a:r>
            <a:rPr lang="zh-TW" altLang="en-US" sz="2400" b="1" dirty="0" smtClean="0">
              <a:latin typeface="標楷體" pitchFamily="65" charset="-120"/>
              <a:ea typeface="標楷體" pitchFamily="65" charset="-120"/>
            </a:rPr>
            <a:t>母公司</a:t>
          </a:r>
          <a:r>
            <a:rPr lang="zh-TW" altLang="en-US" sz="2400" b="0" dirty="0" smtClean="0">
              <a:latin typeface="標楷體" pitchFamily="65" charset="-120"/>
              <a:ea typeface="標楷體" pitchFamily="65" charset="-120"/>
            </a:rPr>
            <a:t>財報</a:t>
          </a:r>
          <a:r>
            <a:rPr lang="zh-TW" altLang="en-US" sz="2400" dirty="0" smtClean="0">
              <a:latin typeface="標楷體" pitchFamily="65" charset="-120"/>
              <a:ea typeface="標楷體" pitchFamily="65" charset="-120"/>
            </a:rPr>
            <a:t>，金控及異別業申報合併財報</a:t>
          </a:r>
          <a:r>
            <a:rPr lang="en-US" altLang="zh-TW"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dgm:t>
    </dgm:pt>
    <dgm:pt modelId="{C7190F29-2B3A-4A9D-AC46-F9EDC3D8A01C}" type="parTrans" cxnId="{C731DB6C-D79E-4EE8-A884-9A93422804B5}">
      <dgm:prSet/>
      <dgm:spPr/>
      <dgm:t>
        <a:bodyPr/>
        <a:lstStyle/>
        <a:p>
          <a:endParaRPr lang="zh-TW" altLang="en-US">
            <a:latin typeface="標楷體" pitchFamily="65" charset="-120"/>
            <a:ea typeface="標楷體" pitchFamily="65" charset="-120"/>
          </a:endParaRPr>
        </a:p>
      </dgm:t>
    </dgm:pt>
    <dgm:pt modelId="{C711FB9C-B1A6-48E6-A44E-95D36E9575A3}" type="sibTrans" cxnId="{C731DB6C-D79E-4EE8-A884-9A93422804B5}">
      <dgm:prSet/>
      <dgm:spPr/>
      <dgm:t>
        <a:bodyPr/>
        <a:lstStyle/>
        <a:p>
          <a:endParaRPr lang="zh-TW" altLang="en-US">
            <a:latin typeface="標楷體" pitchFamily="65" charset="-120"/>
            <a:ea typeface="標楷體" pitchFamily="65" charset="-120"/>
          </a:endParaRPr>
        </a:p>
      </dgm:t>
    </dgm:pt>
    <dgm:pt modelId="{CA386FCA-E2F1-4CCC-9E14-5A297E05C54E}" type="pres">
      <dgm:prSet presAssocID="{1A8C4A01-CBDB-47DB-8C6E-1262B63F28F5}" presName="Name0" presStyleCnt="0">
        <dgm:presLayoutVars>
          <dgm:dir/>
          <dgm:animLvl val="lvl"/>
          <dgm:resizeHandles val="exact"/>
        </dgm:presLayoutVars>
      </dgm:prSet>
      <dgm:spPr/>
      <dgm:t>
        <a:bodyPr/>
        <a:lstStyle/>
        <a:p>
          <a:endParaRPr lang="zh-TW" altLang="en-US"/>
        </a:p>
      </dgm:t>
    </dgm:pt>
    <dgm:pt modelId="{10484882-CC0C-45BC-9FB7-6D883F8D0BD7}" type="pres">
      <dgm:prSet presAssocID="{9CD35B7E-3194-4E3D-ACA1-796545D0D455}" presName="linNode" presStyleCnt="0"/>
      <dgm:spPr/>
    </dgm:pt>
    <dgm:pt modelId="{FB245A3C-D508-47B8-8C8B-7F2CE2C7D528}" type="pres">
      <dgm:prSet presAssocID="{9CD35B7E-3194-4E3D-ACA1-796545D0D455}" presName="parentText" presStyleLbl="node1" presStyleIdx="0" presStyleCnt="1" custScaleX="58730">
        <dgm:presLayoutVars>
          <dgm:chMax val="1"/>
          <dgm:bulletEnabled val="1"/>
        </dgm:presLayoutVars>
      </dgm:prSet>
      <dgm:spPr/>
      <dgm:t>
        <a:bodyPr/>
        <a:lstStyle/>
        <a:p>
          <a:endParaRPr lang="zh-TW" altLang="en-US"/>
        </a:p>
      </dgm:t>
    </dgm:pt>
    <dgm:pt modelId="{8C944343-8498-46F8-9E98-B6E98199F95A}" type="pres">
      <dgm:prSet presAssocID="{9CD35B7E-3194-4E3D-ACA1-796545D0D455}" presName="descendantText" presStyleLbl="alignAccFollowNode1" presStyleIdx="0" presStyleCnt="1">
        <dgm:presLayoutVars>
          <dgm:bulletEnabled val="1"/>
        </dgm:presLayoutVars>
      </dgm:prSet>
      <dgm:spPr/>
      <dgm:t>
        <a:bodyPr/>
        <a:lstStyle/>
        <a:p>
          <a:endParaRPr lang="zh-TW" altLang="en-US"/>
        </a:p>
      </dgm:t>
    </dgm:pt>
  </dgm:ptLst>
  <dgm:cxnLst>
    <dgm:cxn modelId="{C731DB6C-D79E-4EE8-A884-9A93422804B5}" srcId="{9CD35B7E-3194-4E3D-ACA1-796545D0D455}" destId="{CEF686AB-A93D-4CF5-8384-9BB99825FE63}" srcOrd="1" destOrd="0" parTransId="{C7190F29-2B3A-4A9D-AC46-F9EDC3D8A01C}" sibTransId="{C711FB9C-B1A6-48E6-A44E-95D36E9575A3}"/>
    <dgm:cxn modelId="{98C8F976-2AE6-4570-8889-39BFBA47F87A}" type="presOf" srcId="{1A8C4A01-CBDB-47DB-8C6E-1262B63F28F5}" destId="{CA386FCA-E2F1-4CCC-9E14-5A297E05C54E}" srcOrd="0" destOrd="0" presId="urn:microsoft.com/office/officeart/2005/8/layout/vList5"/>
    <dgm:cxn modelId="{CCCC88BF-585A-4354-996A-28FD914E8297}" type="presOf" srcId="{2C129253-D519-4E8A-B0F3-92D5A2745E96}" destId="{8C944343-8498-46F8-9E98-B6E98199F95A}" srcOrd="0" destOrd="0" presId="urn:microsoft.com/office/officeart/2005/8/layout/vList5"/>
    <dgm:cxn modelId="{A929C4F3-C685-46ED-8BEB-B9EC5EBA6CB0}" srcId="{9CD35B7E-3194-4E3D-ACA1-796545D0D455}" destId="{2C129253-D519-4E8A-B0F3-92D5A2745E96}" srcOrd="0" destOrd="0" parTransId="{19FAFCD9-2455-40FA-938C-4563424AD193}" sibTransId="{011DDFCA-ADFF-4D30-A88A-DC0B003152E2}"/>
    <dgm:cxn modelId="{5B1276F1-821B-4838-AC4B-734AB1EAEC4D}" srcId="{1A8C4A01-CBDB-47DB-8C6E-1262B63F28F5}" destId="{9CD35B7E-3194-4E3D-ACA1-796545D0D455}" srcOrd="0" destOrd="0" parTransId="{619902AA-5874-4B55-85EE-F89951A060E4}" sibTransId="{336CD860-8516-413A-995A-F78B0F4E4869}"/>
    <dgm:cxn modelId="{265B0E55-C98F-4C76-86F3-B45782984282}" type="presOf" srcId="{CEF686AB-A93D-4CF5-8384-9BB99825FE63}" destId="{8C944343-8498-46F8-9E98-B6E98199F95A}" srcOrd="0" destOrd="1" presId="urn:microsoft.com/office/officeart/2005/8/layout/vList5"/>
    <dgm:cxn modelId="{4DA65ED7-A414-438F-8F36-39778491490C}" type="presOf" srcId="{9CD35B7E-3194-4E3D-ACA1-796545D0D455}" destId="{FB245A3C-D508-47B8-8C8B-7F2CE2C7D528}" srcOrd="0" destOrd="0" presId="urn:microsoft.com/office/officeart/2005/8/layout/vList5"/>
    <dgm:cxn modelId="{0CC639A4-672B-4ADB-B9A3-2376817B39B8}" type="presParOf" srcId="{CA386FCA-E2F1-4CCC-9E14-5A297E05C54E}" destId="{10484882-CC0C-45BC-9FB7-6D883F8D0BD7}" srcOrd="0" destOrd="0" presId="urn:microsoft.com/office/officeart/2005/8/layout/vList5"/>
    <dgm:cxn modelId="{4BD79C3B-3A10-4E89-AF4E-DB7197B5BBBE}" type="presParOf" srcId="{10484882-CC0C-45BC-9FB7-6D883F8D0BD7}" destId="{FB245A3C-D508-47B8-8C8B-7F2CE2C7D528}" srcOrd="0" destOrd="0" presId="urn:microsoft.com/office/officeart/2005/8/layout/vList5"/>
    <dgm:cxn modelId="{A5A8AEBB-2829-481E-9FAB-316B067B1414}" type="presParOf" srcId="{10484882-CC0C-45BC-9FB7-6D883F8D0BD7}" destId="{8C944343-8498-46F8-9E98-B6E98199F95A}" srcOrd="1" destOrd="0" presId="urn:microsoft.com/office/officeart/2005/8/layout/vList5"/>
  </dgm:cxnLst>
  <dgm:bg/>
  <dgm:whole/>
</dgm:dataModel>
</file>

<file path=ppt/diagrams/data12.xml><?xml version="1.0" encoding="utf-8"?>
<dgm:dataModel xmlns:dgm="http://schemas.openxmlformats.org/drawingml/2006/diagram" xmlns:a="http://schemas.openxmlformats.org/drawingml/2006/main">
  <dgm:ptLst>
    <dgm:pt modelId="{FEACA1CE-C087-475B-9D88-E29DDB658E63}"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zh-TW" altLang="en-US"/>
        </a:p>
      </dgm:t>
    </dgm:pt>
    <dgm:pt modelId="{83CE82E9-212D-4C45-9E15-0983CF93A889}">
      <dgm:prSet phldrT="[文字]"/>
      <dgm:spPr/>
      <dgm:t>
        <a:bodyPr/>
        <a:lstStyle/>
        <a:p>
          <a:r>
            <a:rPr lang="zh-TW" altLang="en-US" dirty="0" smtClean="0">
              <a:latin typeface="標楷體" pitchFamily="65" charset="-120"/>
              <a:ea typeface="標楷體" pitchFamily="65" charset="-120"/>
            </a:rPr>
            <a:t>意見回饋</a:t>
          </a:r>
          <a:endParaRPr lang="zh-TW" altLang="en-US" dirty="0">
            <a:latin typeface="標楷體" pitchFamily="65" charset="-120"/>
            <a:ea typeface="標楷體" pitchFamily="65" charset="-120"/>
          </a:endParaRPr>
        </a:p>
      </dgm:t>
    </dgm:pt>
    <dgm:pt modelId="{00BF72ED-5E4B-40F8-B893-80B8268913A6}" type="parTrans" cxnId="{DD3CBBF7-4431-47AB-99C4-46091DC56F1A}">
      <dgm:prSet/>
      <dgm:spPr/>
      <dgm:t>
        <a:bodyPr/>
        <a:lstStyle/>
        <a:p>
          <a:endParaRPr lang="zh-TW" altLang="en-US"/>
        </a:p>
      </dgm:t>
    </dgm:pt>
    <dgm:pt modelId="{D212861A-A522-49C7-B95C-1B0CB36F8987}" type="sibTrans" cxnId="{DD3CBBF7-4431-47AB-99C4-46091DC56F1A}">
      <dgm:prSet/>
      <dgm:spPr/>
      <dgm:t>
        <a:bodyPr/>
        <a:lstStyle/>
        <a:p>
          <a:endParaRPr lang="zh-TW" altLang="en-US"/>
        </a:p>
      </dgm:t>
    </dgm:pt>
    <dgm:pt modelId="{355FD369-C1CA-46B1-A80B-0FCBC7E5CCC4}">
      <dgm:prSet phldrT="[文字]" custT="1"/>
      <dgm:spPr/>
      <dgm:t>
        <a:bodyPr/>
        <a:lstStyle/>
        <a:p>
          <a:r>
            <a:rPr lang="zh-TW" altLang="en-US" sz="2400" b="0" dirty="0" smtClean="0">
              <a:latin typeface="標楷體" pitchFamily="65" charset="-120"/>
              <a:ea typeface="標楷體" pitchFamily="65" charset="-120"/>
            </a:rPr>
            <a:t>測試申報</a:t>
          </a:r>
          <a:r>
            <a:rPr lang="zh-TW" altLang="en-US" sz="2400" b="0" dirty="0" smtClean="0">
              <a:latin typeface="標楷體" pitchFamily="65" charset="-120"/>
              <a:ea typeface="標楷體" pitchFamily="65" charset="-120"/>
            </a:rPr>
            <a:t>後，問題反應</a:t>
          </a:r>
          <a:r>
            <a:rPr lang="zh-TW" altLang="en-US" sz="2400" b="0" dirty="0" smtClean="0">
              <a:latin typeface="標楷體" pitchFamily="65" charset="-120"/>
              <a:ea typeface="標楷體" pitchFamily="65" charset="-120"/>
            </a:rPr>
            <a:t>與回饋</a:t>
          </a:r>
          <a:endParaRPr lang="zh-TW" altLang="en-US" sz="2400" b="0" dirty="0">
            <a:latin typeface="標楷體" pitchFamily="65" charset="-120"/>
            <a:ea typeface="標楷體" pitchFamily="65" charset="-120"/>
          </a:endParaRPr>
        </a:p>
      </dgm:t>
    </dgm:pt>
    <dgm:pt modelId="{58F8EA0D-980D-498C-A52F-3C8F903ECB65}" type="parTrans" cxnId="{8AE978D8-157B-4273-9A63-DCF812142F02}">
      <dgm:prSet/>
      <dgm:spPr/>
      <dgm:t>
        <a:bodyPr/>
        <a:lstStyle/>
        <a:p>
          <a:endParaRPr lang="zh-TW" altLang="en-US"/>
        </a:p>
      </dgm:t>
    </dgm:pt>
    <dgm:pt modelId="{00931256-1336-4BFC-B28A-E60A56A330A5}" type="sibTrans" cxnId="{8AE978D8-157B-4273-9A63-DCF812142F02}">
      <dgm:prSet/>
      <dgm:spPr/>
      <dgm:t>
        <a:bodyPr/>
        <a:lstStyle/>
        <a:p>
          <a:endParaRPr lang="zh-TW" altLang="en-US"/>
        </a:p>
      </dgm:t>
    </dgm:pt>
    <dgm:pt modelId="{4C2ACDA9-F803-4D03-B56D-2BDFD59015A8}" type="pres">
      <dgm:prSet presAssocID="{FEACA1CE-C087-475B-9D88-E29DDB658E63}" presName="Name0" presStyleCnt="0">
        <dgm:presLayoutVars>
          <dgm:dir/>
          <dgm:animLvl val="lvl"/>
          <dgm:resizeHandles val="exact"/>
        </dgm:presLayoutVars>
      </dgm:prSet>
      <dgm:spPr/>
      <dgm:t>
        <a:bodyPr/>
        <a:lstStyle/>
        <a:p>
          <a:endParaRPr lang="zh-TW" altLang="en-US"/>
        </a:p>
      </dgm:t>
    </dgm:pt>
    <dgm:pt modelId="{113CDEC3-CF64-47B1-AA8E-58756C926589}" type="pres">
      <dgm:prSet presAssocID="{83CE82E9-212D-4C45-9E15-0983CF93A889}" presName="linNode" presStyleCnt="0"/>
      <dgm:spPr/>
    </dgm:pt>
    <dgm:pt modelId="{B3B1FABD-4C0D-4D88-8AB6-50713E188889}" type="pres">
      <dgm:prSet presAssocID="{83CE82E9-212D-4C45-9E15-0983CF93A889}" presName="parentText" presStyleLbl="node1" presStyleIdx="0" presStyleCnt="1" custScaleX="58730">
        <dgm:presLayoutVars>
          <dgm:chMax val="1"/>
          <dgm:bulletEnabled val="1"/>
        </dgm:presLayoutVars>
      </dgm:prSet>
      <dgm:spPr/>
      <dgm:t>
        <a:bodyPr/>
        <a:lstStyle/>
        <a:p>
          <a:endParaRPr lang="zh-TW" altLang="en-US"/>
        </a:p>
      </dgm:t>
    </dgm:pt>
    <dgm:pt modelId="{7FBEB9EC-E7D5-47B0-BCC1-A0AD28B6E2A2}" type="pres">
      <dgm:prSet presAssocID="{83CE82E9-212D-4C45-9E15-0983CF93A889}" presName="descendantText" presStyleLbl="alignAccFollowNode1" presStyleIdx="0" presStyleCnt="1">
        <dgm:presLayoutVars>
          <dgm:bulletEnabled val="1"/>
        </dgm:presLayoutVars>
      </dgm:prSet>
      <dgm:spPr/>
      <dgm:t>
        <a:bodyPr/>
        <a:lstStyle/>
        <a:p>
          <a:endParaRPr lang="zh-TW" altLang="en-US"/>
        </a:p>
      </dgm:t>
    </dgm:pt>
  </dgm:ptLst>
  <dgm:cxnLst>
    <dgm:cxn modelId="{B3142BC5-1F2C-4BAD-A4E1-19F4B80DDA92}" type="presOf" srcId="{83CE82E9-212D-4C45-9E15-0983CF93A889}" destId="{B3B1FABD-4C0D-4D88-8AB6-50713E188889}" srcOrd="0" destOrd="0" presId="urn:microsoft.com/office/officeart/2005/8/layout/vList5"/>
    <dgm:cxn modelId="{DACA0AA6-28DA-4CAB-8E5C-2D3C83E4B91B}" type="presOf" srcId="{355FD369-C1CA-46B1-A80B-0FCBC7E5CCC4}" destId="{7FBEB9EC-E7D5-47B0-BCC1-A0AD28B6E2A2}" srcOrd="0" destOrd="0" presId="urn:microsoft.com/office/officeart/2005/8/layout/vList5"/>
    <dgm:cxn modelId="{EADE3270-7703-48CF-BA27-804177CF397B}" type="presOf" srcId="{FEACA1CE-C087-475B-9D88-E29DDB658E63}" destId="{4C2ACDA9-F803-4D03-B56D-2BDFD59015A8}" srcOrd="0" destOrd="0" presId="urn:microsoft.com/office/officeart/2005/8/layout/vList5"/>
    <dgm:cxn modelId="{8AE978D8-157B-4273-9A63-DCF812142F02}" srcId="{83CE82E9-212D-4C45-9E15-0983CF93A889}" destId="{355FD369-C1CA-46B1-A80B-0FCBC7E5CCC4}" srcOrd="0" destOrd="0" parTransId="{58F8EA0D-980D-498C-A52F-3C8F903ECB65}" sibTransId="{00931256-1336-4BFC-B28A-E60A56A330A5}"/>
    <dgm:cxn modelId="{DD3CBBF7-4431-47AB-99C4-46091DC56F1A}" srcId="{FEACA1CE-C087-475B-9D88-E29DDB658E63}" destId="{83CE82E9-212D-4C45-9E15-0983CF93A889}" srcOrd="0" destOrd="0" parTransId="{00BF72ED-5E4B-40F8-B893-80B8268913A6}" sibTransId="{D212861A-A522-49C7-B95C-1B0CB36F8987}"/>
    <dgm:cxn modelId="{644FAC55-2FA9-4B18-A890-3BAB11B070CF}" type="presParOf" srcId="{4C2ACDA9-F803-4D03-B56D-2BDFD59015A8}" destId="{113CDEC3-CF64-47B1-AA8E-58756C926589}" srcOrd="0" destOrd="0" presId="urn:microsoft.com/office/officeart/2005/8/layout/vList5"/>
    <dgm:cxn modelId="{42136650-BF85-4838-9DF2-3BD9D614D6A4}" type="presParOf" srcId="{113CDEC3-CF64-47B1-AA8E-58756C926589}" destId="{B3B1FABD-4C0D-4D88-8AB6-50713E188889}" srcOrd="0" destOrd="0" presId="urn:microsoft.com/office/officeart/2005/8/layout/vList5"/>
    <dgm:cxn modelId="{3579DF83-D306-4FDD-B702-1C9F26F94B18}" type="presParOf" srcId="{113CDEC3-CF64-47B1-AA8E-58756C926589}" destId="{7FBEB9EC-E7D5-47B0-BCC1-A0AD28B6E2A2}" srcOrd="1" destOrd="0" presId="urn:microsoft.com/office/officeart/2005/8/layout/vList5"/>
  </dgm:cxnLst>
  <dgm:bg/>
  <dgm:whole/>
</dgm:dataModel>
</file>

<file path=ppt/diagrams/data13.xml><?xml version="1.0" encoding="utf-8"?>
<dgm:dataModel xmlns:dgm="http://schemas.openxmlformats.org/drawingml/2006/diagram" xmlns:a="http://schemas.openxmlformats.org/drawingml/2006/main">
  <dgm:ptLst>
    <dgm:pt modelId="{41AB8A3C-E093-4118-8E3C-00ACAB8101F3}" type="doc">
      <dgm:prSet loTypeId="urn:microsoft.com/office/officeart/2005/8/layout/hList6" loCatId="list" qsTypeId="urn:microsoft.com/office/officeart/2005/8/quickstyle/3d1" qsCatId="3D" csTypeId="urn:microsoft.com/office/officeart/2005/8/colors/colorful2" csCatId="colorful" phldr="1"/>
      <dgm:spPr/>
      <dgm:t>
        <a:bodyPr/>
        <a:lstStyle/>
        <a:p>
          <a:endParaRPr lang="zh-TW" altLang="en-US"/>
        </a:p>
      </dgm:t>
    </dgm:pt>
    <dgm:pt modelId="{25F2647D-4CDC-4EC6-8F5C-4E7174C600FC}">
      <dgm:prSet phldrT="[文字]" custT="1"/>
      <dgm:spPr/>
      <dgm:t>
        <a:bodyPr anchor="ctr" anchorCtr="0"/>
        <a:lstStyle/>
        <a:p>
          <a:r>
            <a:rPr lang="zh-TW" altLang="en-US" sz="2800" dirty="0" smtClean="0">
              <a:latin typeface="標楷體" pitchFamily="65" charset="-120"/>
              <a:ea typeface="標楷體" pitchFamily="65" charset="-120"/>
            </a:rPr>
            <a:t>彙總名單報局</a:t>
          </a:r>
          <a:endParaRPr lang="zh-TW" altLang="en-US" sz="2800" dirty="0">
            <a:latin typeface="標楷體" pitchFamily="65" charset="-120"/>
            <a:ea typeface="標楷體" pitchFamily="65" charset="-120"/>
          </a:endParaRPr>
        </a:p>
      </dgm:t>
    </dgm:pt>
    <dgm:pt modelId="{04BB4071-0915-4A15-B0EC-0C2AAF74DACC}" type="parTrans" cxnId="{1D6DA4E4-F4CB-4353-A8C1-613EFE3EF7E0}">
      <dgm:prSet/>
      <dgm:spPr/>
      <dgm:t>
        <a:bodyPr/>
        <a:lstStyle/>
        <a:p>
          <a:endParaRPr lang="zh-TW" altLang="en-US"/>
        </a:p>
      </dgm:t>
    </dgm:pt>
    <dgm:pt modelId="{3605F313-E614-4541-8FF8-E2462D111661}" type="sibTrans" cxnId="{1D6DA4E4-F4CB-4353-A8C1-613EFE3EF7E0}">
      <dgm:prSet/>
      <dgm:spPr/>
      <dgm:t>
        <a:bodyPr/>
        <a:lstStyle/>
        <a:p>
          <a:endParaRPr lang="zh-TW" altLang="en-US"/>
        </a:p>
      </dgm:t>
    </dgm:pt>
    <dgm:pt modelId="{E5A525CF-187C-4918-A020-D7483E201234}">
      <dgm:prSet phldrT="[文字]" custT="1"/>
      <dgm:spPr/>
      <dgm:t>
        <a:bodyPr anchor="ctr" anchorCtr="0"/>
        <a:lstStyle/>
        <a:p>
          <a:r>
            <a:rPr lang="zh-TW" altLang="en-US" sz="2800" dirty="0" smtClean="0">
              <a:latin typeface="標楷體" pitchFamily="65" charset="-120"/>
              <a:ea typeface="標楷體" pitchFamily="65" charset="-120"/>
            </a:rPr>
            <a:t>參訓</a:t>
          </a:r>
          <a:endParaRPr lang="zh-TW" altLang="en-US" sz="2800" dirty="0">
            <a:latin typeface="標楷體" pitchFamily="65" charset="-120"/>
            <a:ea typeface="標楷體" pitchFamily="65" charset="-120"/>
          </a:endParaRPr>
        </a:p>
      </dgm:t>
    </dgm:pt>
    <dgm:pt modelId="{FFC015A6-13A1-4D34-AD9A-EBC87AC31AB7}" type="parTrans" cxnId="{71BA5F03-9C17-4FD3-9ED9-EEAF366B4382}">
      <dgm:prSet/>
      <dgm:spPr/>
      <dgm:t>
        <a:bodyPr/>
        <a:lstStyle/>
        <a:p>
          <a:endParaRPr lang="zh-TW" altLang="en-US"/>
        </a:p>
      </dgm:t>
    </dgm:pt>
    <dgm:pt modelId="{9D8A630A-3220-48D6-90A0-535A316B8CA5}" type="sibTrans" cxnId="{71BA5F03-9C17-4FD3-9ED9-EEAF366B4382}">
      <dgm:prSet/>
      <dgm:spPr/>
      <dgm:t>
        <a:bodyPr/>
        <a:lstStyle/>
        <a:p>
          <a:endParaRPr lang="zh-TW" altLang="en-US"/>
        </a:p>
      </dgm:t>
    </dgm:pt>
    <dgm:pt modelId="{E0CA1E65-71E1-48C2-9A7F-1A9208CB372F}">
      <dgm:prSet phldrT="[文字]" custT="1"/>
      <dgm:spPr/>
      <dgm:t>
        <a:bodyPr anchor="ctr" anchorCtr="0"/>
        <a:lstStyle/>
        <a:p>
          <a:r>
            <a:rPr lang="zh-TW" altLang="en-US" sz="2800" dirty="0" smtClean="0">
              <a:latin typeface="標楷體" pitchFamily="65" charset="-120"/>
              <a:ea typeface="標楷體" pitchFamily="65" charset="-120"/>
            </a:rPr>
            <a:t>測試</a:t>
          </a:r>
          <a:endParaRPr lang="zh-TW" altLang="en-US" sz="2800" dirty="0">
            <a:latin typeface="標楷體" pitchFamily="65" charset="-120"/>
            <a:ea typeface="標楷體" pitchFamily="65" charset="-120"/>
          </a:endParaRPr>
        </a:p>
      </dgm:t>
    </dgm:pt>
    <dgm:pt modelId="{FD9EF334-C506-48C9-B0AF-5CAFC0971A7E}" type="parTrans" cxnId="{B9D415AE-7D24-44D9-B7B9-352B94338BCA}">
      <dgm:prSet/>
      <dgm:spPr/>
      <dgm:t>
        <a:bodyPr/>
        <a:lstStyle/>
        <a:p>
          <a:endParaRPr lang="zh-TW" altLang="en-US"/>
        </a:p>
      </dgm:t>
    </dgm:pt>
    <dgm:pt modelId="{AB3F19DC-8F8E-486F-9B25-A7F66F698EEF}" type="sibTrans" cxnId="{B9D415AE-7D24-44D9-B7B9-352B94338BCA}">
      <dgm:prSet/>
      <dgm:spPr/>
      <dgm:t>
        <a:bodyPr/>
        <a:lstStyle/>
        <a:p>
          <a:endParaRPr lang="zh-TW" altLang="en-US"/>
        </a:p>
      </dgm:t>
    </dgm:pt>
    <dgm:pt modelId="{21F853BA-3F17-4490-8871-16F71EBFA0DD}" type="pres">
      <dgm:prSet presAssocID="{41AB8A3C-E093-4118-8E3C-00ACAB8101F3}" presName="Name0" presStyleCnt="0">
        <dgm:presLayoutVars>
          <dgm:dir/>
          <dgm:resizeHandles val="exact"/>
        </dgm:presLayoutVars>
      </dgm:prSet>
      <dgm:spPr/>
      <dgm:t>
        <a:bodyPr/>
        <a:lstStyle/>
        <a:p>
          <a:endParaRPr lang="zh-TW" altLang="en-US"/>
        </a:p>
      </dgm:t>
    </dgm:pt>
    <dgm:pt modelId="{2B101EB5-1A0C-4CCC-86CF-EFE01D730762}" type="pres">
      <dgm:prSet presAssocID="{25F2647D-4CDC-4EC6-8F5C-4E7174C600FC}" presName="node" presStyleLbl="node1" presStyleIdx="0" presStyleCnt="1">
        <dgm:presLayoutVars>
          <dgm:bulletEnabled val="1"/>
        </dgm:presLayoutVars>
      </dgm:prSet>
      <dgm:spPr/>
      <dgm:t>
        <a:bodyPr/>
        <a:lstStyle/>
        <a:p>
          <a:endParaRPr lang="zh-TW" altLang="en-US"/>
        </a:p>
      </dgm:t>
    </dgm:pt>
  </dgm:ptLst>
  <dgm:cxnLst>
    <dgm:cxn modelId="{1D6DA4E4-F4CB-4353-A8C1-613EFE3EF7E0}" srcId="{41AB8A3C-E093-4118-8E3C-00ACAB8101F3}" destId="{25F2647D-4CDC-4EC6-8F5C-4E7174C600FC}" srcOrd="0" destOrd="0" parTransId="{04BB4071-0915-4A15-B0EC-0C2AAF74DACC}" sibTransId="{3605F313-E614-4541-8FF8-E2462D111661}"/>
    <dgm:cxn modelId="{8D2A41C7-EA33-4F9C-851F-9C50FFF23C09}" type="presOf" srcId="{E0CA1E65-71E1-48C2-9A7F-1A9208CB372F}" destId="{2B101EB5-1A0C-4CCC-86CF-EFE01D730762}" srcOrd="0" destOrd="2" presId="urn:microsoft.com/office/officeart/2005/8/layout/hList6"/>
    <dgm:cxn modelId="{E6C55238-199F-4A56-A6F3-8804B96DA78B}" type="presOf" srcId="{E5A525CF-187C-4918-A020-D7483E201234}" destId="{2B101EB5-1A0C-4CCC-86CF-EFE01D730762}" srcOrd="0" destOrd="1" presId="urn:microsoft.com/office/officeart/2005/8/layout/hList6"/>
    <dgm:cxn modelId="{A738DEF0-937D-47B5-9AF7-5C1ECBDE908D}" type="presOf" srcId="{25F2647D-4CDC-4EC6-8F5C-4E7174C600FC}" destId="{2B101EB5-1A0C-4CCC-86CF-EFE01D730762}" srcOrd="0" destOrd="0" presId="urn:microsoft.com/office/officeart/2005/8/layout/hList6"/>
    <dgm:cxn modelId="{B9D415AE-7D24-44D9-B7B9-352B94338BCA}" srcId="{25F2647D-4CDC-4EC6-8F5C-4E7174C600FC}" destId="{E0CA1E65-71E1-48C2-9A7F-1A9208CB372F}" srcOrd="1" destOrd="0" parTransId="{FD9EF334-C506-48C9-B0AF-5CAFC0971A7E}" sibTransId="{AB3F19DC-8F8E-486F-9B25-A7F66F698EEF}"/>
    <dgm:cxn modelId="{BD10F916-1710-44FB-9B35-3D769B8CF6E6}" type="presOf" srcId="{41AB8A3C-E093-4118-8E3C-00ACAB8101F3}" destId="{21F853BA-3F17-4490-8871-16F71EBFA0DD}" srcOrd="0" destOrd="0" presId="urn:microsoft.com/office/officeart/2005/8/layout/hList6"/>
    <dgm:cxn modelId="{71BA5F03-9C17-4FD3-9ED9-EEAF366B4382}" srcId="{25F2647D-4CDC-4EC6-8F5C-4E7174C600FC}" destId="{E5A525CF-187C-4918-A020-D7483E201234}" srcOrd="0" destOrd="0" parTransId="{FFC015A6-13A1-4D34-AD9A-EBC87AC31AB7}" sibTransId="{9D8A630A-3220-48D6-90A0-535A316B8CA5}"/>
    <dgm:cxn modelId="{D3B1D512-A14C-40C5-97C6-D3266BDA9395}" type="presParOf" srcId="{21F853BA-3F17-4490-8871-16F71EBFA0DD}" destId="{2B101EB5-1A0C-4CCC-86CF-EFE01D730762}" srcOrd="0"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2F53AC0A-4F8B-4D74-8BAA-AD3285F24DA3}" type="doc">
      <dgm:prSet loTypeId="urn:microsoft.com/office/officeart/2005/8/layout/radial4" loCatId="relationship" qsTypeId="urn:microsoft.com/office/officeart/2005/8/quickstyle/3d2" qsCatId="3D" csTypeId="urn:microsoft.com/office/officeart/2005/8/colors/colorful4" csCatId="colorful" phldr="1"/>
      <dgm:spPr/>
      <dgm:t>
        <a:bodyPr/>
        <a:lstStyle/>
        <a:p>
          <a:endParaRPr lang="zh-TW" altLang="en-US"/>
        </a:p>
      </dgm:t>
    </dgm:pt>
    <dgm:pt modelId="{D0B804CF-4E85-48AD-94D7-03C3A72CF96C}">
      <dgm:prSet phldrT="[文字]" custT="1"/>
      <dgm:spPr/>
      <dgm:t>
        <a:bodyPr/>
        <a:lstStyle/>
        <a:p>
          <a:r>
            <a:rPr lang="zh-TW" altLang="en-US" sz="2400" b="1" dirty="0" smtClean="0">
              <a:solidFill>
                <a:srgbClr val="0000FF"/>
              </a:solidFill>
              <a:ea typeface="標楷體" pitchFamily="65" charset="-120"/>
            </a:rPr>
            <a:t>建構健全資本市場</a:t>
          </a:r>
          <a:endParaRPr lang="zh-TW" altLang="en-US" sz="2400" dirty="0">
            <a:solidFill>
              <a:srgbClr val="0000FF"/>
            </a:solidFill>
          </a:endParaRPr>
        </a:p>
      </dgm:t>
    </dgm:pt>
    <dgm:pt modelId="{C5E83A87-AAB4-4A52-9432-1CA34FC7CC02}" type="parTrans" cxnId="{EE901690-EB16-4CEA-8F47-A4049614BAB0}">
      <dgm:prSet/>
      <dgm:spPr/>
      <dgm:t>
        <a:bodyPr/>
        <a:lstStyle/>
        <a:p>
          <a:endParaRPr lang="zh-TW" altLang="en-US" sz="2400"/>
        </a:p>
      </dgm:t>
    </dgm:pt>
    <dgm:pt modelId="{87B19AEA-CE54-4598-BE35-90B14B0AADA7}" type="sibTrans" cxnId="{EE901690-EB16-4CEA-8F47-A4049614BAB0}">
      <dgm:prSet/>
      <dgm:spPr/>
      <dgm:t>
        <a:bodyPr/>
        <a:lstStyle/>
        <a:p>
          <a:endParaRPr lang="zh-TW" altLang="en-US" sz="2400"/>
        </a:p>
      </dgm:t>
    </dgm:pt>
    <dgm:pt modelId="{9F4DE386-12C2-4E23-85D7-68600DE67871}">
      <dgm:prSet phldrT="[文字]" custT="1"/>
      <dgm:spPr/>
      <dgm:t>
        <a:bodyPr/>
        <a:lstStyle/>
        <a:p>
          <a:r>
            <a:rPr lang="zh-TW" altLang="en-US" sz="2400" b="1" dirty="0" smtClean="0">
              <a:latin typeface="標楷體" pitchFamily="65" charset="-120"/>
              <a:ea typeface="標楷體" pitchFamily="65" charset="-120"/>
            </a:rPr>
            <a:t>提升資訊可比較性及再利用性</a:t>
          </a:r>
          <a:endParaRPr lang="zh-TW" altLang="en-US" sz="2400" dirty="0"/>
        </a:p>
      </dgm:t>
    </dgm:pt>
    <dgm:pt modelId="{62DE7FCA-C163-4B30-9CC0-9B1F0F29300C}" type="parTrans" cxnId="{C1956EF9-9600-4BF7-841C-E9E7393C5348}">
      <dgm:prSet/>
      <dgm:spPr/>
      <dgm:t>
        <a:bodyPr/>
        <a:lstStyle/>
        <a:p>
          <a:endParaRPr lang="zh-TW" altLang="en-US" sz="2400"/>
        </a:p>
      </dgm:t>
    </dgm:pt>
    <dgm:pt modelId="{9482BC15-85D5-4AEC-849F-DA6039D0ADEA}" type="sibTrans" cxnId="{C1956EF9-9600-4BF7-841C-E9E7393C5348}">
      <dgm:prSet/>
      <dgm:spPr/>
      <dgm:t>
        <a:bodyPr/>
        <a:lstStyle/>
        <a:p>
          <a:endParaRPr lang="zh-TW" altLang="en-US" sz="2400"/>
        </a:p>
      </dgm:t>
    </dgm:pt>
    <dgm:pt modelId="{BB1D388D-F5D0-4F8C-84F5-D952E9E6C7F7}">
      <dgm:prSet phldrT="[文字]" custT="1"/>
      <dgm:spPr/>
      <dgm:t>
        <a:bodyPr/>
        <a:lstStyle/>
        <a:p>
          <a:r>
            <a:rPr lang="zh-TW" altLang="en-US" sz="2400" b="1" dirty="0" smtClean="0">
              <a:latin typeface="標楷體" pitchFamily="65" charset="-120"/>
              <a:ea typeface="標楷體" pitchFamily="65" charset="-120"/>
              <a:cs typeface="Arial" pitchFamily="34" charset="0"/>
            </a:rPr>
            <a:t>與國際接軌</a:t>
          </a:r>
          <a:endParaRPr lang="en-US" altLang="zh-TW" sz="2400" b="1" dirty="0" smtClean="0">
            <a:latin typeface="標楷體" pitchFamily="65" charset="-120"/>
            <a:ea typeface="標楷體" pitchFamily="65" charset="-120"/>
            <a:cs typeface="Arial" pitchFamily="34" charset="0"/>
          </a:endParaRPr>
        </a:p>
        <a:p>
          <a:r>
            <a:rPr lang="en-US" altLang="en-US" sz="2400" dirty="0" smtClean="0">
              <a:latin typeface="Book Antiqua" pitchFamily="18" charset="0"/>
              <a:ea typeface="Arial Unicode MS" pitchFamily="34" charset="-120"/>
              <a:cs typeface="Arial" pitchFamily="34" charset="0"/>
              <a:hlinkClick xmlns:r="http://schemas.openxmlformats.org/officeDocument/2006/relationships" r:id="" action="ppaction://noaction"/>
            </a:rPr>
            <a:t>IFRS+XBRL</a:t>
          </a:r>
          <a:r>
            <a:rPr lang="en-US" altLang="en-US" sz="2400" dirty="0" smtClean="0">
              <a:latin typeface="Book Antiqua" pitchFamily="18" charset="0"/>
              <a:ea typeface="Arial Unicode MS" pitchFamily="34" charset="-120"/>
              <a:cs typeface="Arial" pitchFamily="34" charset="0"/>
            </a:rPr>
            <a:t> </a:t>
          </a:r>
          <a:endParaRPr lang="zh-TW" altLang="en-US" sz="2400" dirty="0">
            <a:latin typeface="Book Antiqua" pitchFamily="18" charset="0"/>
          </a:endParaRPr>
        </a:p>
      </dgm:t>
    </dgm:pt>
    <dgm:pt modelId="{1570B62A-4678-406B-8F2B-264B6EE31FF3}" type="parTrans" cxnId="{1C77DF01-7D28-4786-A82B-3735832B4C2B}">
      <dgm:prSet/>
      <dgm:spPr/>
      <dgm:t>
        <a:bodyPr/>
        <a:lstStyle/>
        <a:p>
          <a:endParaRPr lang="zh-TW" altLang="en-US" sz="2400"/>
        </a:p>
      </dgm:t>
    </dgm:pt>
    <dgm:pt modelId="{10FE1CD8-E8D0-4170-95A6-77C509DEF721}" type="sibTrans" cxnId="{1C77DF01-7D28-4786-A82B-3735832B4C2B}">
      <dgm:prSet/>
      <dgm:spPr/>
      <dgm:t>
        <a:bodyPr/>
        <a:lstStyle/>
        <a:p>
          <a:endParaRPr lang="zh-TW" altLang="en-US" sz="2400"/>
        </a:p>
      </dgm:t>
    </dgm:pt>
    <dgm:pt modelId="{130E8EC0-1137-4AC4-9875-4C7308E72529}">
      <dgm:prSet phldrT="[文字]" custT="1"/>
      <dgm:spPr/>
      <dgm:t>
        <a:bodyPr/>
        <a:lstStyle/>
        <a:p>
          <a:pPr marR="0" eaLnBrk="1" fontAlgn="auto" latinLnBrk="0" hangingPunct="1">
            <a:buClrTx/>
            <a:buSzTx/>
            <a:buFontTx/>
            <a:tabLst/>
            <a:defRPr/>
          </a:pPr>
          <a:r>
            <a:rPr lang="zh-TW" altLang="en-US" sz="2400" b="1" dirty="0" smtClean="0">
              <a:latin typeface="標楷體" pitchFamily="65" charset="-120"/>
              <a:ea typeface="標楷體" pitchFamily="65" charset="-120"/>
            </a:rPr>
            <a:t>增加資訊透明度及公司國際曝光率</a:t>
          </a:r>
          <a:endParaRPr lang="zh-TW" altLang="en-US" sz="2400" dirty="0"/>
        </a:p>
      </dgm:t>
    </dgm:pt>
    <dgm:pt modelId="{F755B4EB-A822-477D-B395-D764D39513B9}" type="parTrans" cxnId="{0D43BD5C-AEE5-41F5-97A2-B141FD0A9F53}">
      <dgm:prSet/>
      <dgm:spPr/>
      <dgm:t>
        <a:bodyPr/>
        <a:lstStyle/>
        <a:p>
          <a:endParaRPr lang="zh-TW" altLang="en-US" sz="2400"/>
        </a:p>
      </dgm:t>
    </dgm:pt>
    <dgm:pt modelId="{002EB02A-89AC-4EF6-957E-7AB7FECC37E3}" type="sibTrans" cxnId="{0D43BD5C-AEE5-41F5-97A2-B141FD0A9F53}">
      <dgm:prSet/>
      <dgm:spPr/>
      <dgm:t>
        <a:bodyPr/>
        <a:lstStyle/>
        <a:p>
          <a:endParaRPr lang="zh-TW" altLang="en-US" sz="2400"/>
        </a:p>
      </dgm:t>
    </dgm:pt>
    <dgm:pt modelId="{928BAD2C-08A6-4C9D-B05E-F2C04FD1D761}">
      <dgm:prSet phldrT="[文字]" custT="1"/>
      <dgm:spPr/>
      <dgm:t>
        <a:bodyPr/>
        <a:lstStyle/>
        <a:p>
          <a:pPr marR="0" eaLnBrk="1" fontAlgn="auto" latinLnBrk="0" hangingPunct="1">
            <a:buClrTx/>
            <a:buSzTx/>
            <a:buFontTx/>
            <a:tabLst/>
            <a:defRPr/>
          </a:pPr>
          <a:r>
            <a:rPr lang="zh-TW" altLang="en-US" sz="2400" b="1" dirty="0" smtClean="0">
              <a:ea typeface="標楷體" pitchFamily="65" charset="-120"/>
            </a:rPr>
            <a:t>降低公司籌資成本及提升競爭力</a:t>
          </a:r>
          <a:endParaRPr lang="zh-TW" altLang="en-US" sz="2400" dirty="0"/>
        </a:p>
      </dgm:t>
    </dgm:pt>
    <dgm:pt modelId="{EF5B17B6-FC10-48CF-A2EA-0081E492B0E9}" type="parTrans" cxnId="{31E5D5E0-FD9E-4ECA-8E77-A232C4AE815D}">
      <dgm:prSet/>
      <dgm:spPr/>
      <dgm:t>
        <a:bodyPr/>
        <a:lstStyle/>
        <a:p>
          <a:endParaRPr lang="zh-TW" altLang="en-US" sz="2400"/>
        </a:p>
      </dgm:t>
    </dgm:pt>
    <dgm:pt modelId="{B00C8109-4868-4DA7-A71D-0C88ED7CCD0D}" type="sibTrans" cxnId="{31E5D5E0-FD9E-4ECA-8E77-A232C4AE815D}">
      <dgm:prSet/>
      <dgm:spPr/>
      <dgm:t>
        <a:bodyPr/>
        <a:lstStyle/>
        <a:p>
          <a:endParaRPr lang="zh-TW" altLang="en-US" sz="2400"/>
        </a:p>
      </dgm:t>
    </dgm:pt>
    <dgm:pt modelId="{ABCC8FBB-17D3-41D9-B29F-1BF1BFB68913}" type="pres">
      <dgm:prSet presAssocID="{2F53AC0A-4F8B-4D74-8BAA-AD3285F24DA3}" presName="cycle" presStyleCnt="0">
        <dgm:presLayoutVars>
          <dgm:chMax val="1"/>
          <dgm:dir/>
          <dgm:animLvl val="ctr"/>
          <dgm:resizeHandles val="exact"/>
        </dgm:presLayoutVars>
      </dgm:prSet>
      <dgm:spPr/>
      <dgm:t>
        <a:bodyPr/>
        <a:lstStyle/>
        <a:p>
          <a:endParaRPr lang="en-US"/>
        </a:p>
      </dgm:t>
    </dgm:pt>
    <dgm:pt modelId="{3C02C400-5521-433D-8D41-65164B54612F}" type="pres">
      <dgm:prSet presAssocID="{D0B804CF-4E85-48AD-94D7-03C3A72CF96C}" presName="centerShape" presStyleLbl="node0" presStyleIdx="0" presStyleCnt="1"/>
      <dgm:spPr/>
      <dgm:t>
        <a:bodyPr/>
        <a:lstStyle/>
        <a:p>
          <a:endParaRPr lang="en-US"/>
        </a:p>
      </dgm:t>
    </dgm:pt>
    <dgm:pt modelId="{A9271EBA-2A71-42F4-9057-87556DD805F5}" type="pres">
      <dgm:prSet presAssocID="{62DE7FCA-C163-4B30-9CC0-9B1F0F29300C}" presName="parTrans" presStyleLbl="bgSibTrans2D1" presStyleIdx="0" presStyleCnt="4"/>
      <dgm:spPr/>
      <dgm:t>
        <a:bodyPr/>
        <a:lstStyle/>
        <a:p>
          <a:endParaRPr lang="en-US"/>
        </a:p>
      </dgm:t>
    </dgm:pt>
    <dgm:pt modelId="{14B12559-F690-4ABA-80FD-331B54B9AFDD}" type="pres">
      <dgm:prSet presAssocID="{9F4DE386-12C2-4E23-85D7-68600DE67871}" presName="node" presStyleLbl="node1" presStyleIdx="0" presStyleCnt="4">
        <dgm:presLayoutVars>
          <dgm:bulletEnabled val="1"/>
        </dgm:presLayoutVars>
      </dgm:prSet>
      <dgm:spPr/>
      <dgm:t>
        <a:bodyPr/>
        <a:lstStyle/>
        <a:p>
          <a:endParaRPr lang="en-US"/>
        </a:p>
      </dgm:t>
    </dgm:pt>
    <dgm:pt modelId="{067DC8B6-FA70-4E7D-B0CE-21F4DB7C706F}" type="pres">
      <dgm:prSet presAssocID="{F755B4EB-A822-477D-B395-D764D39513B9}" presName="parTrans" presStyleLbl="bgSibTrans2D1" presStyleIdx="1" presStyleCnt="4"/>
      <dgm:spPr/>
      <dgm:t>
        <a:bodyPr/>
        <a:lstStyle/>
        <a:p>
          <a:endParaRPr lang="zh-TW" altLang="en-US"/>
        </a:p>
      </dgm:t>
    </dgm:pt>
    <dgm:pt modelId="{1814ECF0-0CE5-45DD-9088-4DF997A7BB20}" type="pres">
      <dgm:prSet presAssocID="{130E8EC0-1137-4AC4-9875-4C7308E72529}" presName="node" presStyleLbl="node1" presStyleIdx="1" presStyleCnt="4">
        <dgm:presLayoutVars>
          <dgm:bulletEnabled val="1"/>
        </dgm:presLayoutVars>
      </dgm:prSet>
      <dgm:spPr/>
      <dgm:t>
        <a:bodyPr/>
        <a:lstStyle/>
        <a:p>
          <a:endParaRPr lang="zh-TW" altLang="en-US"/>
        </a:p>
      </dgm:t>
    </dgm:pt>
    <dgm:pt modelId="{C28ACA61-B677-4404-AEE5-08FA141A2DDE}" type="pres">
      <dgm:prSet presAssocID="{EF5B17B6-FC10-48CF-A2EA-0081E492B0E9}" presName="parTrans" presStyleLbl="bgSibTrans2D1" presStyleIdx="2" presStyleCnt="4"/>
      <dgm:spPr/>
      <dgm:t>
        <a:bodyPr/>
        <a:lstStyle/>
        <a:p>
          <a:endParaRPr lang="zh-TW" altLang="en-US"/>
        </a:p>
      </dgm:t>
    </dgm:pt>
    <dgm:pt modelId="{C0E9CFAD-B370-4EDE-9643-67034E37E479}" type="pres">
      <dgm:prSet presAssocID="{928BAD2C-08A6-4C9D-B05E-F2C04FD1D761}" presName="node" presStyleLbl="node1" presStyleIdx="2" presStyleCnt="4">
        <dgm:presLayoutVars>
          <dgm:bulletEnabled val="1"/>
        </dgm:presLayoutVars>
      </dgm:prSet>
      <dgm:spPr/>
      <dgm:t>
        <a:bodyPr/>
        <a:lstStyle/>
        <a:p>
          <a:endParaRPr lang="zh-TW" altLang="en-US"/>
        </a:p>
      </dgm:t>
    </dgm:pt>
    <dgm:pt modelId="{68FA8EC8-BFF3-4197-8A47-D0621BA25C2D}" type="pres">
      <dgm:prSet presAssocID="{1570B62A-4678-406B-8F2B-264B6EE31FF3}" presName="parTrans" presStyleLbl="bgSibTrans2D1" presStyleIdx="3" presStyleCnt="4"/>
      <dgm:spPr/>
      <dgm:t>
        <a:bodyPr/>
        <a:lstStyle/>
        <a:p>
          <a:endParaRPr lang="zh-TW" altLang="en-US"/>
        </a:p>
      </dgm:t>
    </dgm:pt>
    <dgm:pt modelId="{50C76DEC-4DB4-436E-BF29-66BC7A7A642E}" type="pres">
      <dgm:prSet presAssocID="{BB1D388D-F5D0-4F8C-84F5-D952E9E6C7F7}" presName="node" presStyleLbl="node1" presStyleIdx="3" presStyleCnt="4">
        <dgm:presLayoutVars>
          <dgm:bulletEnabled val="1"/>
        </dgm:presLayoutVars>
      </dgm:prSet>
      <dgm:spPr/>
      <dgm:t>
        <a:bodyPr/>
        <a:lstStyle/>
        <a:p>
          <a:endParaRPr lang="zh-TW" altLang="en-US"/>
        </a:p>
      </dgm:t>
    </dgm:pt>
  </dgm:ptLst>
  <dgm:cxnLst>
    <dgm:cxn modelId="{C1956EF9-9600-4BF7-841C-E9E7393C5348}" srcId="{D0B804CF-4E85-48AD-94D7-03C3A72CF96C}" destId="{9F4DE386-12C2-4E23-85D7-68600DE67871}" srcOrd="0" destOrd="0" parTransId="{62DE7FCA-C163-4B30-9CC0-9B1F0F29300C}" sibTransId="{9482BC15-85D5-4AEC-849F-DA6039D0ADEA}"/>
    <dgm:cxn modelId="{D286D02E-6CEC-4E90-B37D-14D2D0963138}" type="presOf" srcId="{2F53AC0A-4F8B-4D74-8BAA-AD3285F24DA3}" destId="{ABCC8FBB-17D3-41D9-B29F-1BF1BFB68913}" srcOrd="0" destOrd="0" presId="urn:microsoft.com/office/officeart/2005/8/layout/radial4"/>
    <dgm:cxn modelId="{0D43BD5C-AEE5-41F5-97A2-B141FD0A9F53}" srcId="{D0B804CF-4E85-48AD-94D7-03C3A72CF96C}" destId="{130E8EC0-1137-4AC4-9875-4C7308E72529}" srcOrd="1" destOrd="0" parTransId="{F755B4EB-A822-477D-B395-D764D39513B9}" sibTransId="{002EB02A-89AC-4EF6-957E-7AB7FECC37E3}"/>
    <dgm:cxn modelId="{7A2311BC-7C09-4242-B159-193798EEA517}" type="presOf" srcId="{130E8EC0-1137-4AC4-9875-4C7308E72529}" destId="{1814ECF0-0CE5-45DD-9088-4DF997A7BB20}" srcOrd="0" destOrd="0" presId="urn:microsoft.com/office/officeart/2005/8/layout/radial4"/>
    <dgm:cxn modelId="{AA9B19E2-1BCD-40DA-8B7C-6FC0B04CE908}" type="presOf" srcId="{1570B62A-4678-406B-8F2B-264B6EE31FF3}" destId="{68FA8EC8-BFF3-4197-8A47-D0621BA25C2D}" srcOrd="0" destOrd="0" presId="urn:microsoft.com/office/officeart/2005/8/layout/radial4"/>
    <dgm:cxn modelId="{5ABAE251-B1E7-4223-80B3-AF89C52EB7DE}" type="presOf" srcId="{9F4DE386-12C2-4E23-85D7-68600DE67871}" destId="{14B12559-F690-4ABA-80FD-331B54B9AFDD}" srcOrd="0" destOrd="0" presId="urn:microsoft.com/office/officeart/2005/8/layout/radial4"/>
    <dgm:cxn modelId="{1C77DF01-7D28-4786-A82B-3735832B4C2B}" srcId="{D0B804CF-4E85-48AD-94D7-03C3A72CF96C}" destId="{BB1D388D-F5D0-4F8C-84F5-D952E9E6C7F7}" srcOrd="3" destOrd="0" parTransId="{1570B62A-4678-406B-8F2B-264B6EE31FF3}" sibTransId="{10FE1CD8-E8D0-4170-95A6-77C509DEF721}"/>
    <dgm:cxn modelId="{31E5D5E0-FD9E-4ECA-8E77-A232C4AE815D}" srcId="{D0B804CF-4E85-48AD-94D7-03C3A72CF96C}" destId="{928BAD2C-08A6-4C9D-B05E-F2C04FD1D761}" srcOrd="2" destOrd="0" parTransId="{EF5B17B6-FC10-48CF-A2EA-0081E492B0E9}" sibTransId="{B00C8109-4868-4DA7-A71D-0C88ED7CCD0D}"/>
    <dgm:cxn modelId="{9DABA3D5-FDC7-4E08-9189-2223411A0236}" type="presOf" srcId="{F755B4EB-A822-477D-B395-D764D39513B9}" destId="{067DC8B6-FA70-4E7D-B0CE-21F4DB7C706F}" srcOrd="0" destOrd="0" presId="urn:microsoft.com/office/officeart/2005/8/layout/radial4"/>
    <dgm:cxn modelId="{328317F8-5247-48C3-8DAD-BF8F5D6C2E37}" type="presOf" srcId="{EF5B17B6-FC10-48CF-A2EA-0081E492B0E9}" destId="{C28ACA61-B677-4404-AEE5-08FA141A2DDE}" srcOrd="0" destOrd="0" presId="urn:microsoft.com/office/officeart/2005/8/layout/radial4"/>
    <dgm:cxn modelId="{E4AE0CDA-E0B9-4793-B08F-E94AC8ABB4C1}" type="presOf" srcId="{928BAD2C-08A6-4C9D-B05E-F2C04FD1D761}" destId="{C0E9CFAD-B370-4EDE-9643-67034E37E479}" srcOrd="0" destOrd="0" presId="urn:microsoft.com/office/officeart/2005/8/layout/radial4"/>
    <dgm:cxn modelId="{C46F5492-9B4B-4744-886F-889AB670605A}" type="presOf" srcId="{62DE7FCA-C163-4B30-9CC0-9B1F0F29300C}" destId="{A9271EBA-2A71-42F4-9057-87556DD805F5}" srcOrd="0" destOrd="0" presId="urn:microsoft.com/office/officeart/2005/8/layout/radial4"/>
    <dgm:cxn modelId="{EE901690-EB16-4CEA-8F47-A4049614BAB0}" srcId="{2F53AC0A-4F8B-4D74-8BAA-AD3285F24DA3}" destId="{D0B804CF-4E85-48AD-94D7-03C3A72CF96C}" srcOrd="0" destOrd="0" parTransId="{C5E83A87-AAB4-4A52-9432-1CA34FC7CC02}" sibTransId="{87B19AEA-CE54-4598-BE35-90B14B0AADA7}"/>
    <dgm:cxn modelId="{EB45CE8D-97F1-4F36-8B5E-6E1BC0FE3AD5}" type="presOf" srcId="{BB1D388D-F5D0-4F8C-84F5-D952E9E6C7F7}" destId="{50C76DEC-4DB4-436E-BF29-66BC7A7A642E}" srcOrd="0" destOrd="0" presId="urn:microsoft.com/office/officeart/2005/8/layout/radial4"/>
    <dgm:cxn modelId="{D3B6E65D-5D3B-410C-BE46-B91B297889ED}" type="presOf" srcId="{D0B804CF-4E85-48AD-94D7-03C3A72CF96C}" destId="{3C02C400-5521-433D-8D41-65164B54612F}" srcOrd="0" destOrd="0" presId="urn:microsoft.com/office/officeart/2005/8/layout/radial4"/>
    <dgm:cxn modelId="{636218F8-6D2D-439D-9DDA-B2EA7CFFB98E}" type="presParOf" srcId="{ABCC8FBB-17D3-41D9-B29F-1BF1BFB68913}" destId="{3C02C400-5521-433D-8D41-65164B54612F}" srcOrd="0" destOrd="0" presId="urn:microsoft.com/office/officeart/2005/8/layout/radial4"/>
    <dgm:cxn modelId="{05BA0A77-9623-48B7-BB05-C82F7B6FB1F1}" type="presParOf" srcId="{ABCC8FBB-17D3-41D9-B29F-1BF1BFB68913}" destId="{A9271EBA-2A71-42F4-9057-87556DD805F5}" srcOrd="1" destOrd="0" presId="urn:microsoft.com/office/officeart/2005/8/layout/radial4"/>
    <dgm:cxn modelId="{1B6D9114-911C-4A34-9EA6-F57A16BA5183}" type="presParOf" srcId="{ABCC8FBB-17D3-41D9-B29F-1BF1BFB68913}" destId="{14B12559-F690-4ABA-80FD-331B54B9AFDD}" srcOrd="2" destOrd="0" presId="urn:microsoft.com/office/officeart/2005/8/layout/radial4"/>
    <dgm:cxn modelId="{B46E9A4F-85CA-429B-A25F-DCA4D2A87E80}" type="presParOf" srcId="{ABCC8FBB-17D3-41D9-B29F-1BF1BFB68913}" destId="{067DC8B6-FA70-4E7D-B0CE-21F4DB7C706F}" srcOrd="3" destOrd="0" presId="urn:microsoft.com/office/officeart/2005/8/layout/radial4"/>
    <dgm:cxn modelId="{1B75C306-1975-4DE0-B813-BAD40D62F4FA}" type="presParOf" srcId="{ABCC8FBB-17D3-41D9-B29F-1BF1BFB68913}" destId="{1814ECF0-0CE5-45DD-9088-4DF997A7BB20}" srcOrd="4" destOrd="0" presId="urn:microsoft.com/office/officeart/2005/8/layout/radial4"/>
    <dgm:cxn modelId="{08BC8C34-FD12-40B9-A8B8-7B0780A024F9}" type="presParOf" srcId="{ABCC8FBB-17D3-41D9-B29F-1BF1BFB68913}" destId="{C28ACA61-B677-4404-AEE5-08FA141A2DDE}" srcOrd="5" destOrd="0" presId="urn:microsoft.com/office/officeart/2005/8/layout/radial4"/>
    <dgm:cxn modelId="{1233A286-1268-4025-92E5-A762FE135518}" type="presParOf" srcId="{ABCC8FBB-17D3-41D9-B29F-1BF1BFB68913}" destId="{C0E9CFAD-B370-4EDE-9643-67034E37E479}" srcOrd="6" destOrd="0" presId="urn:microsoft.com/office/officeart/2005/8/layout/radial4"/>
    <dgm:cxn modelId="{30A8F6CC-35C2-4795-8171-D1129FB5C4FE}" type="presParOf" srcId="{ABCC8FBB-17D3-41D9-B29F-1BF1BFB68913}" destId="{68FA8EC8-BFF3-4197-8A47-D0621BA25C2D}" srcOrd="7" destOrd="0" presId="urn:microsoft.com/office/officeart/2005/8/layout/radial4"/>
    <dgm:cxn modelId="{FEA82A25-8764-4B54-96F9-F1AEED90B3D6}" type="presParOf" srcId="{ABCC8FBB-17D3-41D9-B29F-1BF1BFB68913}" destId="{50C76DEC-4DB4-436E-BF29-66BC7A7A642E}" srcOrd="8" destOrd="0" presId="urn:microsoft.com/office/officeart/2005/8/layout/radial4"/>
  </dgm:cxnLst>
  <dgm:bg>
    <a:noFill/>
  </dgm:bg>
  <dgm:whole/>
</dgm:dataModel>
</file>

<file path=ppt/diagrams/data3.xml><?xml version="1.0" encoding="utf-8"?>
<dgm:dataModel xmlns:dgm="http://schemas.openxmlformats.org/drawingml/2006/diagram" xmlns:a="http://schemas.openxmlformats.org/drawingml/2006/main">
  <dgm:ptLst>
    <dgm:pt modelId="{BB0B7D95-90D0-4B2B-9AFB-D48186CDC9D0}" type="doc">
      <dgm:prSet loTypeId="urn:microsoft.com/office/officeart/2005/8/layout/hierarchy6" loCatId="hierarchy" qsTypeId="urn:microsoft.com/office/officeart/2005/8/quickstyle/3d2" qsCatId="3D" csTypeId="urn:microsoft.com/office/officeart/2005/8/colors/colorful2" csCatId="colorful" phldr="1"/>
      <dgm:spPr/>
      <dgm:t>
        <a:bodyPr/>
        <a:lstStyle/>
        <a:p>
          <a:endParaRPr lang="zh-TW" altLang="en-US"/>
        </a:p>
      </dgm:t>
    </dgm:pt>
    <dgm:pt modelId="{F5A0AA8E-738F-4E59-B5A5-B5E931877D8C}">
      <dgm:prSet phldrT="[文字]" custT="1"/>
      <dgm:spPr/>
      <dgm:t>
        <a:bodyPr/>
        <a:lstStyle/>
        <a:p>
          <a:r>
            <a:rPr lang="zh-TW" altLang="en-US" sz="1800" b="1" dirty="0" smtClean="0">
              <a:latin typeface="Arial" pitchFamily="34" charset="0"/>
              <a:cs typeface="Arial" pitchFamily="34" charset="0"/>
            </a:rPr>
            <a:t>金管會</a:t>
          </a:r>
          <a:endParaRPr lang="zh-TW" altLang="en-US" sz="1800" b="1" dirty="0">
            <a:latin typeface="Arial" pitchFamily="34" charset="0"/>
            <a:cs typeface="Arial" pitchFamily="34" charset="0"/>
          </a:endParaRPr>
        </a:p>
      </dgm:t>
    </dgm:pt>
    <dgm:pt modelId="{17DC90EA-091E-4C22-8C55-C8F5A78F9E3C}" type="parTrans" cxnId="{D2064185-4CED-402A-8532-A15653898374}">
      <dgm:prSet/>
      <dgm:spPr/>
      <dgm:t>
        <a:bodyPr/>
        <a:lstStyle/>
        <a:p>
          <a:endParaRPr lang="zh-TW" altLang="en-US"/>
        </a:p>
      </dgm:t>
    </dgm:pt>
    <dgm:pt modelId="{ED70ADCE-0B65-485B-AE3C-FAA8E8F04238}" type="sibTrans" cxnId="{D2064185-4CED-402A-8532-A15653898374}">
      <dgm:prSet/>
      <dgm:spPr/>
      <dgm:t>
        <a:bodyPr/>
        <a:lstStyle/>
        <a:p>
          <a:endParaRPr lang="zh-TW" altLang="en-US"/>
        </a:p>
      </dgm:t>
    </dgm:pt>
    <dgm:pt modelId="{17874A0D-F304-4D1B-BB37-431211D524AF}">
      <dgm:prSet phldrT="[文字]" custT="1"/>
      <dgm:spPr/>
      <dgm:t>
        <a:bodyPr/>
        <a:lstStyle/>
        <a:p>
          <a:r>
            <a:rPr lang="en-US" altLang="zh-TW" sz="1800" b="1" dirty="0" smtClean="0">
              <a:latin typeface="Arial" pitchFamily="34" charset="0"/>
              <a:cs typeface="Arial" pitchFamily="34" charset="0"/>
            </a:rPr>
            <a:t>XBRL </a:t>
          </a:r>
          <a:r>
            <a:rPr lang="zh-TW" altLang="en-US" sz="1800" b="1" dirty="0" smtClean="0">
              <a:latin typeface="Arial" pitchFamily="34" charset="0"/>
              <a:cs typeface="Arial" pitchFamily="34" charset="0"/>
            </a:rPr>
            <a:t>專案小組</a:t>
          </a:r>
          <a:endParaRPr lang="zh-TW" altLang="en-US" sz="1800" b="1" dirty="0">
            <a:latin typeface="Arial" pitchFamily="34" charset="0"/>
            <a:cs typeface="Arial" pitchFamily="34" charset="0"/>
          </a:endParaRPr>
        </a:p>
      </dgm:t>
    </dgm:pt>
    <dgm:pt modelId="{E2516FEE-48EB-4B2E-860D-7CFB895D69C1}" type="parTrans" cxnId="{7260D97C-EAB6-4DEE-B5FF-7291CB90AD78}">
      <dgm:prSet/>
      <dgm:spPr/>
      <dgm:t>
        <a:bodyPr/>
        <a:lstStyle/>
        <a:p>
          <a:endParaRPr lang="zh-TW" altLang="en-US"/>
        </a:p>
      </dgm:t>
    </dgm:pt>
    <dgm:pt modelId="{3DDCBD8F-6A2F-4D51-B21C-A67CE8598F82}" type="sibTrans" cxnId="{7260D97C-EAB6-4DEE-B5FF-7291CB90AD78}">
      <dgm:prSet/>
      <dgm:spPr/>
      <dgm:t>
        <a:bodyPr/>
        <a:lstStyle/>
        <a:p>
          <a:endParaRPr lang="zh-TW" altLang="en-US"/>
        </a:p>
      </dgm:t>
    </dgm:pt>
    <dgm:pt modelId="{D7F86F6C-88F9-47D1-AE3D-4123DFE69C35}">
      <dgm:prSet phldrT="[文字]" custT="1"/>
      <dgm:spPr/>
      <dgm:t>
        <a:bodyPr/>
        <a:lstStyle/>
        <a:p>
          <a:r>
            <a:rPr lang="zh-TW" altLang="en-US" sz="1800" b="1" dirty="0" smtClean="0">
              <a:latin typeface="Arial" pitchFamily="34" charset="0"/>
              <a:cs typeface="Arial" pitchFamily="34" charset="0"/>
            </a:rPr>
            <a:t>分類</a:t>
          </a:r>
          <a:endParaRPr lang="en-US" altLang="zh-TW" sz="1800" b="1" dirty="0" smtClean="0">
            <a:latin typeface="Arial" pitchFamily="34" charset="0"/>
            <a:cs typeface="Arial" pitchFamily="34" charset="0"/>
          </a:endParaRPr>
        </a:p>
        <a:p>
          <a:r>
            <a:rPr lang="zh-TW" altLang="en-US" sz="1800" b="1" dirty="0" smtClean="0">
              <a:latin typeface="Arial" pitchFamily="34" charset="0"/>
              <a:cs typeface="Arial" pitchFamily="34" charset="0"/>
            </a:rPr>
            <a:t>標準</a:t>
          </a:r>
          <a:r>
            <a:rPr lang="en-US" altLang="zh-TW" sz="1800" b="1" dirty="0" smtClean="0">
              <a:latin typeface="Arial" pitchFamily="34" charset="0"/>
              <a:cs typeface="Arial" pitchFamily="34" charset="0"/>
            </a:rPr>
            <a:t> </a:t>
          </a:r>
          <a:endParaRPr lang="zh-TW" altLang="en-US" sz="1800" b="1" dirty="0">
            <a:latin typeface="Arial" pitchFamily="34" charset="0"/>
            <a:cs typeface="Arial" pitchFamily="34" charset="0"/>
          </a:endParaRPr>
        </a:p>
      </dgm:t>
    </dgm:pt>
    <dgm:pt modelId="{1C07B803-9B37-4CEE-8909-4FE8EAFCA8BF}" type="parTrans" cxnId="{3007E815-AEBA-496F-95F3-42CD1D72DFAD}">
      <dgm:prSet/>
      <dgm:spPr/>
      <dgm:t>
        <a:bodyPr/>
        <a:lstStyle/>
        <a:p>
          <a:endParaRPr lang="zh-TW" altLang="en-US"/>
        </a:p>
      </dgm:t>
    </dgm:pt>
    <dgm:pt modelId="{9F138C25-12AA-4DDB-8E08-BA2AAB8BCFE6}" type="sibTrans" cxnId="{3007E815-AEBA-496F-95F3-42CD1D72DFAD}">
      <dgm:prSet/>
      <dgm:spPr/>
      <dgm:t>
        <a:bodyPr/>
        <a:lstStyle/>
        <a:p>
          <a:endParaRPr lang="zh-TW" altLang="en-US"/>
        </a:p>
      </dgm:t>
    </dgm:pt>
    <dgm:pt modelId="{3A1BAC57-CCA5-4D49-9E43-9B3F12FB4FD0}">
      <dgm:prSet phldrT="[文字]" custT="1"/>
      <dgm:spPr/>
      <dgm:t>
        <a:bodyPr/>
        <a:lstStyle/>
        <a:p>
          <a:r>
            <a:rPr lang="zh-TW" altLang="en-US" sz="1800" b="1" dirty="0" smtClean="0">
              <a:latin typeface="Arial" pitchFamily="34" charset="0"/>
              <a:cs typeface="Arial" pitchFamily="34" charset="0"/>
            </a:rPr>
            <a:t>申報系統與工具開發建置</a:t>
          </a:r>
          <a:endParaRPr lang="zh-TW" altLang="en-US" sz="1800" b="1" dirty="0">
            <a:latin typeface="Arial" pitchFamily="34" charset="0"/>
            <a:cs typeface="Arial" pitchFamily="34" charset="0"/>
          </a:endParaRPr>
        </a:p>
      </dgm:t>
    </dgm:pt>
    <dgm:pt modelId="{4BCFE830-2117-489B-89EE-B9D9B11BC666}" type="parTrans" cxnId="{DFFA791D-C2A2-417B-95EE-402DAEA22925}">
      <dgm:prSet/>
      <dgm:spPr/>
      <dgm:t>
        <a:bodyPr/>
        <a:lstStyle/>
        <a:p>
          <a:endParaRPr lang="zh-TW" altLang="en-US"/>
        </a:p>
      </dgm:t>
    </dgm:pt>
    <dgm:pt modelId="{CC73B7C9-6A57-4F9A-A2ED-B53651587DBF}" type="sibTrans" cxnId="{DFFA791D-C2A2-417B-95EE-402DAEA22925}">
      <dgm:prSet/>
      <dgm:spPr/>
      <dgm:t>
        <a:bodyPr/>
        <a:lstStyle/>
        <a:p>
          <a:endParaRPr lang="zh-TW" altLang="en-US"/>
        </a:p>
      </dgm:t>
    </dgm:pt>
    <dgm:pt modelId="{872E28EA-7367-48E8-BB4C-604CD29C0D82}">
      <dgm:prSet phldrT="[文字]" custT="1"/>
      <dgm:spPr/>
      <dgm:t>
        <a:bodyPr/>
        <a:lstStyle/>
        <a:p>
          <a:pPr algn="l"/>
          <a:r>
            <a:rPr lang="zh-TW" altLang="en-US" sz="2000" b="1" dirty="0" smtClean="0">
              <a:latin typeface="標楷體" pitchFamily="65" charset="-120"/>
              <a:ea typeface="標楷體" pitchFamily="65" charset="-120"/>
              <a:cs typeface="Arial" pitchFamily="34" charset="0"/>
            </a:rPr>
            <a:t>證交所、櫃買中心邀集相關單位共同推動</a:t>
          </a:r>
          <a:endParaRPr lang="zh-TW" altLang="en-US" sz="2000" b="1" dirty="0">
            <a:latin typeface="標楷體" pitchFamily="65" charset="-120"/>
            <a:ea typeface="標楷體" pitchFamily="65" charset="-120"/>
            <a:cs typeface="Arial" pitchFamily="34" charset="0"/>
          </a:endParaRPr>
        </a:p>
      </dgm:t>
    </dgm:pt>
    <dgm:pt modelId="{EED45C3D-52C4-4AB3-9556-F709027B4CDA}" type="parTrans" cxnId="{D7D2E4E8-E5D4-4A29-9AB3-6EBF0440E06E}">
      <dgm:prSet/>
      <dgm:spPr/>
      <dgm:t>
        <a:bodyPr/>
        <a:lstStyle/>
        <a:p>
          <a:endParaRPr lang="zh-TW" altLang="en-US"/>
        </a:p>
      </dgm:t>
    </dgm:pt>
    <dgm:pt modelId="{788AB450-145C-4A9B-AE13-990B18750202}" type="sibTrans" cxnId="{D7D2E4E8-E5D4-4A29-9AB3-6EBF0440E06E}">
      <dgm:prSet/>
      <dgm:spPr/>
      <dgm:t>
        <a:bodyPr/>
        <a:lstStyle/>
        <a:p>
          <a:endParaRPr lang="zh-TW" altLang="en-US"/>
        </a:p>
      </dgm:t>
    </dgm:pt>
    <dgm:pt modelId="{7814E5CF-F241-41A4-B85F-B4288FBE01B1}">
      <dgm:prSet phldrT="[文字]" custT="1"/>
      <dgm:spPr/>
      <dgm:t>
        <a:bodyPr/>
        <a:lstStyle/>
        <a:p>
          <a:pPr algn="l"/>
          <a:r>
            <a:rPr lang="zh-TW" altLang="en-US" sz="2000" b="1" dirty="0" smtClean="0">
              <a:latin typeface="標楷體" pitchFamily="65" charset="-120"/>
              <a:ea typeface="標楷體" pitchFamily="65" charset="-120"/>
              <a:cs typeface="Arial" pitchFamily="34" charset="0"/>
            </a:rPr>
            <a:t>工作小組</a:t>
          </a:r>
          <a:endParaRPr lang="zh-TW" altLang="en-US" sz="2000" b="1" dirty="0">
            <a:latin typeface="標楷體" pitchFamily="65" charset="-120"/>
            <a:ea typeface="標楷體" pitchFamily="65" charset="-120"/>
            <a:cs typeface="Arial" pitchFamily="34" charset="0"/>
          </a:endParaRPr>
        </a:p>
      </dgm:t>
    </dgm:pt>
    <dgm:pt modelId="{3ED9CE64-8A42-4FD4-BF69-AE381D7B7139}" type="parTrans" cxnId="{77F348E4-276C-40FB-B9CA-A618E0BA65C2}">
      <dgm:prSet/>
      <dgm:spPr/>
      <dgm:t>
        <a:bodyPr/>
        <a:lstStyle/>
        <a:p>
          <a:endParaRPr lang="zh-TW" altLang="en-US"/>
        </a:p>
      </dgm:t>
    </dgm:pt>
    <dgm:pt modelId="{5EFEDA0E-6B1B-4CEC-BDF7-DE9F49174078}" type="sibTrans" cxnId="{77F348E4-276C-40FB-B9CA-A618E0BA65C2}">
      <dgm:prSet/>
      <dgm:spPr/>
      <dgm:t>
        <a:bodyPr/>
        <a:lstStyle/>
        <a:p>
          <a:endParaRPr lang="zh-TW" altLang="en-US"/>
        </a:p>
      </dgm:t>
    </dgm:pt>
    <dgm:pt modelId="{766E056C-DE28-44F4-94E5-3A7C1F6D64C1}">
      <dgm:prSet phldrT="[文字]" custT="1"/>
      <dgm:spPr/>
      <dgm:t>
        <a:bodyPr/>
        <a:lstStyle/>
        <a:p>
          <a:pPr algn="l"/>
          <a:r>
            <a:rPr lang="zh-TW" altLang="en-US" sz="2000" b="1" dirty="0" smtClean="0">
              <a:latin typeface="標楷體" pitchFamily="65" charset="-120"/>
              <a:ea typeface="標楷體" pitchFamily="65" charset="-120"/>
              <a:cs typeface="Arial" pitchFamily="34" charset="0"/>
            </a:rPr>
            <a:t>主管機關指導監督</a:t>
          </a:r>
          <a:endParaRPr lang="zh-TW" altLang="en-US" sz="2000" b="1" dirty="0">
            <a:latin typeface="標楷體" pitchFamily="65" charset="-120"/>
            <a:ea typeface="標楷體" pitchFamily="65" charset="-120"/>
            <a:cs typeface="Arial" pitchFamily="34" charset="0"/>
          </a:endParaRPr>
        </a:p>
      </dgm:t>
    </dgm:pt>
    <dgm:pt modelId="{84ABF38C-F88F-4641-8825-8891AD088EA2}" type="sibTrans" cxnId="{755366AC-0BD5-4260-98DB-1EF23B6BD013}">
      <dgm:prSet/>
      <dgm:spPr/>
      <dgm:t>
        <a:bodyPr/>
        <a:lstStyle/>
        <a:p>
          <a:endParaRPr lang="zh-TW" altLang="en-US"/>
        </a:p>
      </dgm:t>
    </dgm:pt>
    <dgm:pt modelId="{C994BD8C-7A4E-42A1-9FCE-E9FBC8602B29}" type="parTrans" cxnId="{755366AC-0BD5-4260-98DB-1EF23B6BD013}">
      <dgm:prSet/>
      <dgm:spPr/>
      <dgm:t>
        <a:bodyPr/>
        <a:lstStyle/>
        <a:p>
          <a:endParaRPr lang="zh-TW" altLang="en-US"/>
        </a:p>
      </dgm:t>
    </dgm:pt>
    <dgm:pt modelId="{1E37AA5E-0BEE-40BC-804D-D15861382E08}">
      <dgm:prSet phldrT="[文字]" custT="1"/>
      <dgm:spPr/>
      <dgm:t>
        <a:bodyPr/>
        <a:lstStyle/>
        <a:p>
          <a:r>
            <a:rPr lang="zh-TW" altLang="en-US" sz="1800" b="1" dirty="0" smtClean="0">
              <a:latin typeface="Arial" pitchFamily="34" charset="0"/>
              <a:cs typeface="Arial" pitchFamily="34" charset="0"/>
            </a:rPr>
            <a:t>加入國際組織</a:t>
          </a:r>
          <a:endParaRPr lang="zh-TW" altLang="en-US" sz="1800" b="1" dirty="0">
            <a:latin typeface="Arial" pitchFamily="34" charset="0"/>
            <a:cs typeface="Arial" pitchFamily="34" charset="0"/>
          </a:endParaRPr>
        </a:p>
      </dgm:t>
    </dgm:pt>
    <dgm:pt modelId="{2572D97B-2627-48C3-9C54-14883364E486}" type="sibTrans" cxnId="{74CA9A0E-27D4-47EB-89C6-1FAF28B1E7F4}">
      <dgm:prSet/>
      <dgm:spPr/>
      <dgm:t>
        <a:bodyPr/>
        <a:lstStyle/>
        <a:p>
          <a:endParaRPr lang="zh-TW" altLang="en-US"/>
        </a:p>
      </dgm:t>
    </dgm:pt>
    <dgm:pt modelId="{35FF32CE-8209-4135-946F-8FC0C8A439C9}" type="parTrans" cxnId="{74CA9A0E-27D4-47EB-89C6-1FAF28B1E7F4}">
      <dgm:prSet/>
      <dgm:spPr/>
      <dgm:t>
        <a:bodyPr/>
        <a:lstStyle/>
        <a:p>
          <a:endParaRPr lang="zh-TW" altLang="en-US"/>
        </a:p>
      </dgm:t>
    </dgm:pt>
    <dgm:pt modelId="{CB7B0E07-C542-4D59-9299-910E2F42911E}">
      <dgm:prSet phldrT="[文字]" custT="1"/>
      <dgm:spPr/>
      <dgm:t>
        <a:bodyPr/>
        <a:lstStyle/>
        <a:p>
          <a:r>
            <a:rPr lang="zh-TW" altLang="en-US" sz="1800" b="1" dirty="0" smtClean="0">
              <a:latin typeface="Arial" pitchFamily="34" charset="0"/>
              <a:cs typeface="Arial" pitchFamily="34" charset="0"/>
            </a:rPr>
            <a:t>教育</a:t>
          </a:r>
          <a:endParaRPr lang="en-US" altLang="zh-TW" sz="1800" b="1" dirty="0" smtClean="0">
            <a:latin typeface="Arial" pitchFamily="34" charset="0"/>
            <a:cs typeface="Arial" pitchFamily="34" charset="0"/>
          </a:endParaRPr>
        </a:p>
        <a:p>
          <a:r>
            <a:rPr lang="zh-TW" altLang="en-US" sz="1800" b="1" dirty="0" smtClean="0">
              <a:latin typeface="Arial" pitchFamily="34" charset="0"/>
              <a:cs typeface="Arial" pitchFamily="34" charset="0"/>
            </a:rPr>
            <a:t>訓練</a:t>
          </a:r>
          <a:endParaRPr lang="zh-TW" altLang="en-US" sz="1800" b="1" dirty="0">
            <a:latin typeface="Arial" pitchFamily="34" charset="0"/>
            <a:cs typeface="Arial" pitchFamily="34" charset="0"/>
          </a:endParaRPr>
        </a:p>
      </dgm:t>
    </dgm:pt>
    <dgm:pt modelId="{3A058E23-FC55-4B5D-98A8-0CD4833E02BB}" type="sibTrans" cxnId="{471C663B-20F1-4FFF-B517-3553912E54B5}">
      <dgm:prSet/>
      <dgm:spPr/>
      <dgm:t>
        <a:bodyPr/>
        <a:lstStyle/>
        <a:p>
          <a:endParaRPr lang="zh-TW" altLang="en-US"/>
        </a:p>
      </dgm:t>
    </dgm:pt>
    <dgm:pt modelId="{1E2AC909-A1FC-4B4D-90FD-1582BC8AE58C}" type="parTrans" cxnId="{471C663B-20F1-4FFF-B517-3553912E54B5}">
      <dgm:prSet/>
      <dgm:spPr/>
      <dgm:t>
        <a:bodyPr/>
        <a:lstStyle/>
        <a:p>
          <a:endParaRPr lang="zh-TW" altLang="en-US"/>
        </a:p>
      </dgm:t>
    </dgm:pt>
    <dgm:pt modelId="{9E0E95E5-BBBA-420A-A0F2-DCF200B8FED0}">
      <dgm:prSet phldrT="[文字]" custT="1"/>
      <dgm:spPr/>
      <dgm:t>
        <a:bodyPr/>
        <a:lstStyle/>
        <a:p>
          <a:r>
            <a:rPr lang="zh-TW" altLang="en-US" sz="1800" b="1" dirty="0" smtClean="0">
              <a:latin typeface="Arial" pitchFamily="34" charset="0"/>
              <a:cs typeface="Arial" pitchFamily="34" charset="0"/>
            </a:rPr>
            <a:t>法規</a:t>
          </a:r>
          <a:endParaRPr lang="en-US" altLang="zh-TW" sz="1800" b="1" dirty="0" smtClean="0">
            <a:latin typeface="Arial" pitchFamily="34" charset="0"/>
            <a:cs typeface="Arial" pitchFamily="34" charset="0"/>
          </a:endParaRPr>
        </a:p>
        <a:p>
          <a:r>
            <a:rPr lang="zh-TW" altLang="en-US" sz="1800" b="1" dirty="0" smtClean="0">
              <a:latin typeface="Arial" pitchFamily="34" charset="0"/>
              <a:cs typeface="Arial" pitchFamily="34" charset="0"/>
            </a:rPr>
            <a:t>制訂</a:t>
          </a:r>
          <a:endParaRPr lang="zh-TW" altLang="en-US" sz="1800" b="1" dirty="0">
            <a:latin typeface="Arial" pitchFamily="34" charset="0"/>
            <a:cs typeface="Arial" pitchFamily="34" charset="0"/>
          </a:endParaRPr>
        </a:p>
      </dgm:t>
    </dgm:pt>
    <dgm:pt modelId="{2C633A42-C386-4B8C-8F7C-5A9FB3827041}" type="sibTrans" cxnId="{AAE7AE0E-AFF4-468A-A191-FEBA74E93D52}">
      <dgm:prSet/>
      <dgm:spPr/>
      <dgm:t>
        <a:bodyPr/>
        <a:lstStyle/>
        <a:p>
          <a:endParaRPr lang="zh-TW" altLang="en-US"/>
        </a:p>
      </dgm:t>
    </dgm:pt>
    <dgm:pt modelId="{CAB12D50-4B29-491B-8FB2-9A5012954AE6}" type="parTrans" cxnId="{AAE7AE0E-AFF4-468A-A191-FEBA74E93D52}">
      <dgm:prSet/>
      <dgm:spPr/>
      <dgm:t>
        <a:bodyPr/>
        <a:lstStyle/>
        <a:p>
          <a:endParaRPr lang="zh-TW" altLang="en-US"/>
        </a:p>
      </dgm:t>
    </dgm:pt>
    <dgm:pt modelId="{18775605-A142-4298-9F82-BD7350DF8A0D}">
      <dgm:prSet phldrT="[文字]" custT="1"/>
      <dgm:spPr/>
      <dgm:t>
        <a:bodyPr/>
        <a:lstStyle/>
        <a:p>
          <a:r>
            <a:rPr lang="zh-TW" altLang="en-US" sz="1800" b="1" dirty="0" smtClean="0">
              <a:latin typeface="Arial" pitchFamily="34" charset="0"/>
              <a:cs typeface="Arial" pitchFamily="34" charset="0"/>
            </a:rPr>
            <a:t>揭示系統整合</a:t>
          </a:r>
          <a:endParaRPr lang="zh-TW" altLang="en-US" sz="1800" b="1" dirty="0">
            <a:latin typeface="Arial" pitchFamily="34" charset="0"/>
            <a:cs typeface="Arial" pitchFamily="34" charset="0"/>
          </a:endParaRPr>
        </a:p>
      </dgm:t>
    </dgm:pt>
    <dgm:pt modelId="{F9A3C73F-610C-401E-9AFE-8DF2737D726A}" type="parTrans" cxnId="{134420D0-3A12-4A84-BCAC-16F608DBA70D}">
      <dgm:prSet/>
      <dgm:spPr/>
      <dgm:t>
        <a:bodyPr/>
        <a:lstStyle/>
        <a:p>
          <a:endParaRPr lang="en-US"/>
        </a:p>
      </dgm:t>
    </dgm:pt>
    <dgm:pt modelId="{63F9AD4A-F3A1-4223-8769-1E4C8D592947}" type="sibTrans" cxnId="{134420D0-3A12-4A84-BCAC-16F608DBA70D}">
      <dgm:prSet/>
      <dgm:spPr/>
      <dgm:t>
        <a:bodyPr/>
        <a:lstStyle/>
        <a:p>
          <a:endParaRPr lang="en-US"/>
        </a:p>
      </dgm:t>
    </dgm:pt>
    <dgm:pt modelId="{AA653F40-3942-497F-9080-63AD9A7F8DA2}" type="pres">
      <dgm:prSet presAssocID="{BB0B7D95-90D0-4B2B-9AFB-D48186CDC9D0}" presName="mainComposite" presStyleCnt="0">
        <dgm:presLayoutVars>
          <dgm:chPref val="1"/>
          <dgm:dir/>
          <dgm:animOne val="branch"/>
          <dgm:animLvl val="lvl"/>
          <dgm:resizeHandles val="exact"/>
        </dgm:presLayoutVars>
      </dgm:prSet>
      <dgm:spPr/>
      <dgm:t>
        <a:bodyPr/>
        <a:lstStyle/>
        <a:p>
          <a:endParaRPr lang="zh-TW" altLang="en-US"/>
        </a:p>
      </dgm:t>
    </dgm:pt>
    <dgm:pt modelId="{623ED585-6514-46FA-8EAB-11D12F80B7E8}" type="pres">
      <dgm:prSet presAssocID="{BB0B7D95-90D0-4B2B-9AFB-D48186CDC9D0}" presName="hierFlow" presStyleCnt="0"/>
      <dgm:spPr/>
      <dgm:t>
        <a:bodyPr/>
        <a:lstStyle/>
        <a:p>
          <a:endParaRPr lang="zh-TW" altLang="en-US"/>
        </a:p>
      </dgm:t>
    </dgm:pt>
    <dgm:pt modelId="{42EFF018-CE1A-4C35-8D3A-EE4F97276C4D}" type="pres">
      <dgm:prSet presAssocID="{BB0B7D95-90D0-4B2B-9AFB-D48186CDC9D0}" presName="firstBuf" presStyleCnt="0"/>
      <dgm:spPr/>
      <dgm:t>
        <a:bodyPr/>
        <a:lstStyle/>
        <a:p>
          <a:endParaRPr lang="zh-TW" altLang="en-US"/>
        </a:p>
      </dgm:t>
    </dgm:pt>
    <dgm:pt modelId="{A2DD2464-0191-4873-83CD-7D23F49863CE}" type="pres">
      <dgm:prSet presAssocID="{BB0B7D95-90D0-4B2B-9AFB-D48186CDC9D0}" presName="hierChild1" presStyleCnt="0">
        <dgm:presLayoutVars>
          <dgm:chPref val="1"/>
          <dgm:animOne val="branch"/>
          <dgm:animLvl val="lvl"/>
        </dgm:presLayoutVars>
      </dgm:prSet>
      <dgm:spPr/>
      <dgm:t>
        <a:bodyPr/>
        <a:lstStyle/>
        <a:p>
          <a:endParaRPr lang="zh-TW" altLang="en-US"/>
        </a:p>
      </dgm:t>
    </dgm:pt>
    <dgm:pt modelId="{F9448C4B-9404-4CE2-8A22-3A0AE0155B2A}" type="pres">
      <dgm:prSet presAssocID="{F5A0AA8E-738F-4E59-B5A5-B5E931877D8C}" presName="Name14" presStyleCnt="0"/>
      <dgm:spPr/>
      <dgm:t>
        <a:bodyPr/>
        <a:lstStyle/>
        <a:p>
          <a:endParaRPr lang="zh-TW" altLang="en-US"/>
        </a:p>
      </dgm:t>
    </dgm:pt>
    <dgm:pt modelId="{0ACD8E55-8339-4B0C-9BB2-5BB73A4507B3}" type="pres">
      <dgm:prSet presAssocID="{F5A0AA8E-738F-4E59-B5A5-B5E931877D8C}" presName="level1Shape" presStyleLbl="node0" presStyleIdx="0" presStyleCnt="1" custScaleX="257594" custScaleY="230801" custLinFactX="-4974" custLinFactY="-100627" custLinFactNeighborX="-100000" custLinFactNeighborY="-200000">
        <dgm:presLayoutVars>
          <dgm:chPref val="3"/>
        </dgm:presLayoutVars>
      </dgm:prSet>
      <dgm:spPr/>
      <dgm:t>
        <a:bodyPr/>
        <a:lstStyle/>
        <a:p>
          <a:endParaRPr lang="zh-TW" altLang="en-US"/>
        </a:p>
      </dgm:t>
    </dgm:pt>
    <dgm:pt modelId="{95BCA268-686B-4AFC-ABB1-8E3AA5325290}" type="pres">
      <dgm:prSet presAssocID="{F5A0AA8E-738F-4E59-B5A5-B5E931877D8C}" presName="hierChild2" presStyleCnt="0"/>
      <dgm:spPr/>
      <dgm:t>
        <a:bodyPr/>
        <a:lstStyle/>
        <a:p>
          <a:endParaRPr lang="zh-TW" altLang="en-US"/>
        </a:p>
      </dgm:t>
    </dgm:pt>
    <dgm:pt modelId="{85E9FCA7-1C69-4805-9C45-1059D3187FED}" type="pres">
      <dgm:prSet presAssocID="{E2516FEE-48EB-4B2E-860D-7CFB895D69C1}" presName="Name19" presStyleLbl="parChTrans1D2" presStyleIdx="0" presStyleCnt="1"/>
      <dgm:spPr/>
      <dgm:t>
        <a:bodyPr/>
        <a:lstStyle/>
        <a:p>
          <a:endParaRPr lang="zh-TW" altLang="en-US"/>
        </a:p>
      </dgm:t>
    </dgm:pt>
    <dgm:pt modelId="{642CD517-6314-46AE-9E45-2EB35FEC3A3F}" type="pres">
      <dgm:prSet presAssocID="{17874A0D-F304-4D1B-BB37-431211D524AF}" presName="Name21" presStyleCnt="0"/>
      <dgm:spPr/>
      <dgm:t>
        <a:bodyPr/>
        <a:lstStyle/>
        <a:p>
          <a:endParaRPr lang="zh-TW" altLang="en-US"/>
        </a:p>
      </dgm:t>
    </dgm:pt>
    <dgm:pt modelId="{F79CC9FB-D9F2-418C-AE70-AFBC18F35D13}" type="pres">
      <dgm:prSet presAssocID="{17874A0D-F304-4D1B-BB37-431211D524AF}" presName="level2Shape" presStyleLbl="node2" presStyleIdx="0" presStyleCnt="1" custScaleX="257594" custScaleY="225410" custLinFactX="-5828" custLinFactNeighborX="-100000" custLinFactNeighborY="-16512"/>
      <dgm:spPr/>
      <dgm:t>
        <a:bodyPr/>
        <a:lstStyle/>
        <a:p>
          <a:endParaRPr lang="zh-TW" altLang="en-US"/>
        </a:p>
      </dgm:t>
    </dgm:pt>
    <dgm:pt modelId="{F92A7027-1117-491E-9D5D-877B2132E847}" type="pres">
      <dgm:prSet presAssocID="{17874A0D-F304-4D1B-BB37-431211D524AF}" presName="hierChild3" presStyleCnt="0"/>
      <dgm:spPr/>
      <dgm:t>
        <a:bodyPr/>
        <a:lstStyle/>
        <a:p>
          <a:endParaRPr lang="zh-TW" altLang="en-US"/>
        </a:p>
      </dgm:t>
    </dgm:pt>
    <dgm:pt modelId="{D1224CFD-727F-4DC9-8AF8-728DF80F9DAC}" type="pres">
      <dgm:prSet presAssocID="{1C07B803-9B37-4CEE-8909-4FE8EAFCA8BF}" presName="Name19" presStyleLbl="parChTrans1D3" presStyleIdx="0" presStyleCnt="6"/>
      <dgm:spPr/>
      <dgm:t>
        <a:bodyPr/>
        <a:lstStyle/>
        <a:p>
          <a:endParaRPr lang="zh-TW" altLang="en-US"/>
        </a:p>
      </dgm:t>
    </dgm:pt>
    <dgm:pt modelId="{69361E80-15A8-4C41-BA39-AE3CC74E44E3}" type="pres">
      <dgm:prSet presAssocID="{D7F86F6C-88F9-47D1-AE3D-4123DFE69C35}" presName="Name21" presStyleCnt="0"/>
      <dgm:spPr/>
      <dgm:t>
        <a:bodyPr/>
        <a:lstStyle/>
        <a:p>
          <a:endParaRPr lang="zh-TW" altLang="en-US"/>
        </a:p>
      </dgm:t>
    </dgm:pt>
    <dgm:pt modelId="{10E8A98D-4C65-40A4-806B-3E11F5F6D310}" type="pres">
      <dgm:prSet presAssocID="{D7F86F6C-88F9-47D1-AE3D-4123DFE69C35}" presName="level2Shape" presStyleLbl="node3" presStyleIdx="0" presStyleCnt="6" custScaleX="191494" custScaleY="385519" custLinFactX="-76189" custLinFactY="126783" custLinFactNeighborX="-100000" custLinFactNeighborY="200000"/>
      <dgm:spPr/>
      <dgm:t>
        <a:bodyPr/>
        <a:lstStyle/>
        <a:p>
          <a:endParaRPr lang="zh-TW" altLang="en-US"/>
        </a:p>
      </dgm:t>
    </dgm:pt>
    <dgm:pt modelId="{3CF11E6D-1AA4-405A-834A-FF1DF00F3263}" type="pres">
      <dgm:prSet presAssocID="{D7F86F6C-88F9-47D1-AE3D-4123DFE69C35}" presName="hierChild3" presStyleCnt="0"/>
      <dgm:spPr/>
      <dgm:t>
        <a:bodyPr/>
        <a:lstStyle/>
        <a:p>
          <a:endParaRPr lang="zh-TW" altLang="en-US"/>
        </a:p>
      </dgm:t>
    </dgm:pt>
    <dgm:pt modelId="{EB5D1047-A02A-4746-9CF5-6C8361DF5F56}" type="pres">
      <dgm:prSet presAssocID="{4BCFE830-2117-489B-89EE-B9D9B11BC666}" presName="Name19" presStyleLbl="parChTrans1D3" presStyleIdx="1" presStyleCnt="6"/>
      <dgm:spPr/>
      <dgm:t>
        <a:bodyPr/>
        <a:lstStyle/>
        <a:p>
          <a:endParaRPr lang="zh-TW" altLang="en-US"/>
        </a:p>
      </dgm:t>
    </dgm:pt>
    <dgm:pt modelId="{195BC3EB-6A32-41B7-AD3B-FEEE85645E6B}" type="pres">
      <dgm:prSet presAssocID="{3A1BAC57-CCA5-4D49-9E43-9B3F12FB4FD0}" presName="Name21" presStyleCnt="0"/>
      <dgm:spPr/>
      <dgm:t>
        <a:bodyPr/>
        <a:lstStyle/>
        <a:p>
          <a:endParaRPr lang="zh-TW" altLang="en-US"/>
        </a:p>
      </dgm:t>
    </dgm:pt>
    <dgm:pt modelId="{856A0F56-3A3F-4E66-869C-A9CB3282BDC6}" type="pres">
      <dgm:prSet presAssocID="{3A1BAC57-CCA5-4D49-9E43-9B3F12FB4FD0}" presName="level2Shape" presStyleLbl="node3" presStyleIdx="1" presStyleCnt="6" custScaleX="216439" custScaleY="385519" custLinFactX="-51781" custLinFactY="126783" custLinFactNeighborX="-100000" custLinFactNeighborY="200000"/>
      <dgm:spPr/>
      <dgm:t>
        <a:bodyPr/>
        <a:lstStyle/>
        <a:p>
          <a:endParaRPr lang="zh-TW" altLang="en-US"/>
        </a:p>
      </dgm:t>
    </dgm:pt>
    <dgm:pt modelId="{9834EB6B-D2CD-4B6A-9303-4AAB10B5A225}" type="pres">
      <dgm:prSet presAssocID="{3A1BAC57-CCA5-4D49-9E43-9B3F12FB4FD0}" presName="hierChild3" presStyleCnt="0"/>
      <dgm:spPr/>
      <dgm:t>
        <a:bodyPr/>
        <a:lstStyle/>
        <a:p>
          <a:endParaRPr lang="zh-TW" altLang="en-US"/>
        </a:p>
      </dgm:t>
    </dgm:pt>
    <dgm:pt modelId="{E3F1449F-36EC-464A-9A9D-E6B4A2C7C6AB}" type="pres">
      <dgm:prSet presAssocID="{F9A3C73F-610C-401E-9AFE-8DF2737D726A}" presName="Name19" presStyleLbl="parChTrans1D3" presStyleIdx="2" presStyleCnt="6"/>
      <dgm:spPr/>
      <dgm:t>
        <a:bodyPr/>
        <a:lstStyle/>
        <a:p>
          <a:endParaRPr lang="zh-TW" altLang="en-US"/>
        </a:p>
      </dgm:t>
    </dgm:pt>
    <dgm:pt modelId="{AC38F1A7-691E-4D89-A116-7A445EB8432C}" type="pres">
      <dgm:prSet presAssocID="{18775605-A142-4298-9F82-BD7350DF8A0D}" presName="Name21" presStyleCnt="0"/>
      <dgm:spPr/>
    </dgm:pt>
    <dgm:pt modelId="{830D73A2-F3B3-4DB9-B594-4C11169F12E2}" type="pres">
      <dgm:prSet presAssocID="{18775605-A142-4298-9F82-BD7350DF8A0D}" presName="level2Shape" presStyleLbl="node3" presStyleIdx="2" presStyleCnt="6" custScaleX="191688" custScaleY="385800" custLinFactX="-41965" custLinFactY="125352" custLinFactNeighborX="-100000" custLinFactNeighborY="200000"/>
      <dgm:spPr/>
      <dgm:t>
        <a:bodyPr/>
        <a:lstStyle/>
        <a:p>
          <a:endParaRPr lang="en-US"/>
        </a:p>
      </dgm:t>
    </dgm:pt>
    <dgm:pt modelId="{53B2932F-37CE-4A83-BB24-435D942D78BE}" type="pres">
      <dgm:prSet presAssocID="{18775605-A142-4298-9F82-BD7350DF8A0D}" presName="hierChild3" presStyleCnt="0"/>
      <dgm:spPr/>
    </dgm:pt>
    <dgm:pt modelId="{A899C3FF-F2FE-494C-A291-FABB5EDD4A0F}" type="pres">
      <dgm:prSet presAssocID="{CAB12D50-4B29-491B-8FB2-9A5012954AE6}" presName="Name19" presStyleLbl="parChTrans1D3" presStyleIdx="3" presStyleCnt="6"/>
      <dgm:spPr/>
      <dgm:t>
        <a:bodyPr/>
        <a:lstStyle/>
        <a:p>
          <a:endParaRPr lang="zh-TW" altLang="en-US"/>
        </a:p>
      </dgm:t>
    </dgm:pt>
    <dgm:pt modelId="{8061539F-1049-49DC-AC18-20F0906544E3}" type="pres">
      <dgm:prSet presAssocID="{9E0E95E5-BBBA-420A-A0F2-DCF200B8FED0}" presName="Name21" presStyleCnt="0"/>
      <dgm:spPr/>
      <dgm:t>
        <a:bodyPr/>
        <a:lstStyle/>
        <a:p>
          <a:endParaRPr lang="zh-TW" altLang="en-US"/>
        </a:p>
      </dgm:t>
    </dgm:pt>
    <dgm:pt modelId="{AEB4A4BB-BFA6-4BC3-BFBC-5556D45B8F6F}" type="pres">
      <dgm:prSet presAssocID="{9E0E95E5-BBBA-420A-A0F2-DCF200B8FED0}" presName="level2Shape" presStyleLbl="node3" presStyleIdx="3" presStyleCnt="6" custScaleX="175641" custScaleY="385519" custLinFactX="-19728" custLinFactY="126783" custLinFactNeighborX="-100000" custLinFactNeighborY="200000"/>
      <dgm:spPr/>
      <dgm:t>
        <a:bodyPr/>
        <a:lstStyle/>
        <a:p>
          <a:endParaRPr lang="zh-TW" altLang="en-US"/>
        </a:p>
      </dgm:t>
    </dgm:pt>
    <dgm:pt modelId="{155D907D-2553-45E9-A5E0-05E11D9C39F2}" type="pres">
      <dgm:prSet presAssocID="{9E0E95E5-BBBA-420A-A0F2-DCF200B8FED0}" presName="hierChild3" presStyleCnt="0"/>
      <dgm:spPr/>
      <dgm:t>
        <a:bodyPr/>
        <a:lstStyle/>
        <a:p>
          <a:endParaRPr lang="zh-TW" altLang="en-US"/>
        </a:p>
      </dgm:t>
    </dgm:pt>
    <dgm:pt modelId="{B725D5E5-E8AC-499B-A56C-C83FB49EBED4}" type="pres">
      <dgm:prSet presAssocID="{1E2AC909-A1FC-4B4D-90FD-1582BC8AE58C}" presName="Name19" presStyleLbl="parChTrans1D3" presStyleIdx="4" presStyleCnt="6"/>
      <dgm:spPr/>
      <dgm:t>
        <a:bodyPr/>
        <a:lstStyle/>
        <a:p>
          <a:endParaRPr lang="zh-TW" altLang="en-US"/>
        </a:p>
      </dgm:t>
    </dgm:pt>
    <dgm:pt modelId="{8772FB2A-A8F0-4645-9BC8-CE98BF566225}" type="pres">
      <dgm:prSet presAssocID="{CB7B0E07-C542-4D59-9299-910E2F42911E}" presName="Name21" presStyleCnt="0"/>
      <dgm:spPr/>
      <dgm:t>
        <a:bodyPr/>
        <a:lstStyle/>
        <a:p>
          <a:endParaRPr lang="zh-TW" altLang="en-US"/>
        </a:p>
      </dgm:t>
    </dgm:pt>
    <dgm:pt modelId="{EDCFBDA1-2D70-4A41-BF47-59C4C223ACB1}" type="pres">
      <dgm:prSet presAssocID="{CB7B0E07-C542-4D59-9299-910E2F42911E}" presName="level2Shape" presStyleLbl="node3" presStyleIdx="4" presStyleCnt="6" custScaleX="176449" custScaleY="385519" custLinFactY="126783" custLinFactNeighborX="-63920" custLinFactNeighborY="200000"/>
      <dgm:spPr/>
      <dgm:t>
        <a:bodyPr/>
        <a:lstStyle/>
        <a:p>
          <a:endParaRPr lang="zh-TW" altLang="en-US"/>
        </a:p>
      </dgm:t>
    </dgm:pt>
    <dgm:pt modelId="{53DB485E-1FC7-4FD3-AF8E-5377BEDD24E9}" type="pres">
      <dgm:prSet presAssocID="{CB7B0E07-C542-4D59-9299-910E2F42911E}" presName="hierChild3" presStyleCnt="0"/>
      <dgm:spPr/>
      <dgm:t>
        <a:bodyPr/>
        <a:lstStyle/>
        <a:p>
          <a:endParaRPr lang="zh-TW" altLang="en-US"/>
        </a:p>
      </dgm:t>
    </dgm:pt>
    <dgm:pt modelId="{FD6B9EC8-4EA9-41A8-A994-35DCED6ED211}" type="pres">
      <dgm:prSet presAssocID="{35FF32CE-8209-4135-946F-8FC0C8A439C9}" presName="Name19" presStyleLbl="parChTrans1D3" presStyleIdx="5" presStyleCnt="6"/>
      <dgm:spPr/>
      <dgm:t>
        <a:bodyPr/>
        <a:lstStyle/>
        <a:p>
          <a:endParaRPr lang="zh-TW" altLang="en-US"/>
        </a:p>
      </dgm:t>
    </dgm:pt>
    <dgm:pt modelId="{3EC4F68C-6C9C-4421-813B-5A02B8FBE492}" type="pres">
      <dgm:prSet presAssocID="{1E37AA5E-0BEE-40BC-804D-D15861382E08}" presName="Name21" presStyleCnt="0"/>
      <dgm:spPr/>
      <dgm:t>
        <a:bodyPr/>
        <a:lstStyle/>
        <a:p>
          <a:endParaRPr lang="zh-TW" altLang="en-US"/>
        </a:p>
      </dgm:t>
    </dgm:pt>
    <dgm:pt modelId="{B8C8DD90-1EB7-4788-99F6-5A4A4E757863}" type="pres">
      <dgm:prSet presAssocID="{1E37AA5E-0BEE-40BC-804D-D15861382E08}" presName="level2Shape" presStyleLbl="node3" presStyleIdx="5" presStyleCnt="6" custScaleX="165755" custScaleY="381202" custLinFactY="126783" custLinFactNeighborX="-5538" custLinFactNeighborY="200000"/>
      <dgm:spPr/>
      <dgm:t>
        <a:bodyPr/>
        <a:lstStyle/>
        <a:p>
          <a:endParaRPr lang="zh-TW" altLang="en-US"/>
        </a:p>
      </dgm:t>
    </dgm:pt>
    <dgm:pt modelId="{B5024BFA-DD2A-4F41-A974-51AAC65D5985}" type="pres">
      <dgm:prSet presAssocID="{1E37AA5E-0BEE-40BC-804D-D15861382E08}" presName="hierChild3" presStyleCnt="0"/>
      <dgm:spPr/>
      <dgm:t>
        <a:bodyPr/>
        <a:lstStyle/>
        <a:p>
          <a:endParaRPr lang="zh-TW" altLang="en-US"/>
        </a:p>
      </dgm:t>
    </dgm:pt>
    <dgm:pt modelId="{F1153F00-ACAE-4534-8A16-C89B962E4EF7}" type="pres">
      <dgm:prSet presAssocID="{BB0B7D95-90D0-4B2B-9AFB-D48186CDC9D0}" presName="bgShapesFlow" presStyleCnt="0"/>
      <dgm:spPr/>
      <dgm:t>
        <a:bodyPr/>
        <a:lstStyle/>
        <a:p>
          <a:endParaRPr lang="zh-TW" altLang="en-US"/>
        </a:p>
      </dgm:t>
    </dgm:pt>
    <dgm:pt modelId="{161D44C5-7899-4986-86C8-FE9F4285B4DD}" type="pres">
      <dgm:prSet presAssocID="{766E056C-DE28-44F4-94E5-3A7C1F6D64C1}" presName="rectComp" presStyleCnt="0"/>
      <dgm:spPr/>
      <dgm:t>
        <a:bodyPr/>
        <a:lstStyle/>
        <a:p>
          <a:endParaRPr lang="zh-TW" altLang="en-US"/>
        </a:p>
      </dgm:t>
    </dgm:pt>
    <dgm:pt modelId="{27CD4C28-3C0C-4673-BC8F-AFF843D2902C}" type="pres">
      <dgm:prSet presAssocID="{766E056C-DE28-44F4-94E5-3A7C1F6D64C1}" presName="bgRect" presStyleLbl="bgShp" presStyleIdx="0" presStyleCnt="3" custScaleY="248319" custLinFactY="-100000" custLinFactNeighborY="-161457"/>
      <dgm:spPr/>
      <dgm:t>
        <a:bodyPr/>
        <a:lstStyle/>
        <a:p>
          <a:endParaRPr lang="zh-TW" altLang="en-US"/>
        </a:p>
      </dgm:t>
    </dgm:pt>
    <dgm:pt modelId="{1F2021EE-B4AE-4C85-A69D-A093296919A8}" type="pres">
      <dgm:prSet presAssocID="{766E056C-DE28-44F4-94E5-3A7C1F6D64C1}" presName="bgRectTx" presStyleLbl="bgShp" presStyleIdx="0" presStyleCnt="3">
        <dgm:presLayoutVars>
          <dgm:bulletEnabled val="1"/>
        </dgm:presLayoutVars>
      </dgm:prSet>
      <dgm:spPr/>
      <dgm:t>
        <a:bodyPr/>
        <a:lstStyle/>
        <a:p>
          <a:endParaRPr lang="zh-TW" altLang="en-US"/>
        </a:p>
      </dgm:t>
    </dgm:pt>
    <dgm:pt modelId="{64601B86-2C30-40EF-8074-7B2B6AAECC66}" type="pres">
      <dgm:prSet presAssocID="{766E056C-DE28-44F4-94E5-3A7C1F6D64C1}" presName="spComp" presStyleCnt="0"/>
      <dgm:spPr/>
      <dgm:t>
        <a:bodyPr/>
        <a:lstStyle/>
        <a:p>
          <a:endParaRPr lang="zh-TW" altLang="en-US"/>
        </a:p>
      </dgm:t>
    </dgm:pt>
    <dgm:pt modelId="{91062822-98BD-4877-8C20-0614A7BA5B3C}" type="pres">
      <dgm:prSet presAssocID="{766E056C-DE28-44F4-94E5-3A7C1F6D64C1}" presName="vSp" presStyleCnt="0"/>
      <dgm:spPr/>
      <dgm:t>
        <a:bodyPr/>
        <a:lstStyle/>
        <a:p>
          <a:endParaRPr lang="zh-TW" altLang="en-US"/>
        </a:p>
      </dgm:t>
    </dgm:pt>
    <dgm:pt modelId="{0DE8DB85-093B-4F18-8182-8688D1CAEFAF}" type="pres">
      <dgm:prSet presAssocID="{872E28EA-7367-48E8-BB4C-604CD29C0D82}" presName="rectComp" presStyleCnt="0"/>
      <dgm:spPr/>
      <dgm:t>
        <a:bodyPr/>
        <a:lstStyle/>
        <a:p>
          <a:endParaRPr lang="zh-TW" altLang="en-US"/>
        </a:p>
      </dgm:t>
    </dgm:pt>
    <dgm:pt modelId="{A4FCF2DE-D4EB-49F3-A60E-9EE71B3CF96B}" type="pres">
      <dgm:prSet presAssocID="{872E28EA-7367-48E8-BB4C-604CD29C0D82}" presName="bgRect" presStyleLbl="bgShp" presStyleIdx="1" presStyleCnt="3" custScaleY="337749" custLinFactY="-21817" custLinFactNeighborY="-100000"/>
      <dgm:spPr/>
      <dgm:t>
        <a:bodyPr/>
        <a:lstStyle/>
        <a:p>
          <a:endParaRPr lang="zh-TW" altLang="en-US"/>
        </a:p>
      </dgm:t>
    </dgm:pt>
    <dgm:pt modelId="{6F413BF7-2826-4C69-B927-8D49D69D31EC}" type="pres">
      <dgm:prSet presAssocID="{872E28EA-7367-48E8-BB4C-604CD29C0D82}" presName="bgRectTx" presStyleLbl="bgShp" presStyleIdx="1" presStyleCnt="3">
        <dgm:presLayoutVars>
          <dgm:bulletEnabled val="1"/>
        </dgm:presLayoutVars>
      </dgm:prSet>
      <dgm:spPr/>
      <dgm:t>
        <a:bodyPr/>
        <a:lstStyle/>
        <a:p>
          <a:endParaRPr lang="zh-TW" altLang="en-US"/>
        </a:p>
      </dgm:t>
    </dgm:pt>
    <dgm:pt modelId="{685A20CE-CF72-4D1D-8B55-C6CE8B4937F8}" type="pres">
      <dgm:prSet presAssocID="{872E28EA-7367-48E8-BB4C-604CD29C0D82}" presName="spComp" presStyleCnt="0"/>
      <dgm:spPr/>
      <dgm:t>
        <a:bodyPr/>
        <a:lstStyle/>
        <a:p>
          <a:endParaRPr lang="zh-TW" altLang="en-US"/>
        </a:p>
      </dgm:t>
    </dgm:pt>
    <dgm:pt modelId="{F3EF506E-2917-4DB7-A363-F58F4582F465}" type="pres">
      <dgm:prSet presAssocID="{872E28EA-7367-48E8-BB4C-604CD29C0D82}" presName="vSp" presStyleCnt="0"/>
      <dgm:spPr/>
      <dgm:t>
        <a:bodyPr/>
        <a:lstStyle/>
        <a:p>
          <a:endParaRPr lang="zh-TW" altLang="en-US"/>
        </a:p>
      </dgm:t>
    </dgm:pt>
    <dgm:pt modelId="{2BEF2B7A-F1A6-4B3F-B445-425C1A074159}" type="pres">
      <dgm:prSet presAssocID="{7814E5CF-F241-41A4-B85F-B4288FBE01B1}" presName="rectComp" presStyleCnt="0"/>
      <dgm:spPr/>
      <dgm:t>
        <a:bodyPr/>
        <a:lstStyle/>
        <a:p>
          <a:endParaRPr lang="zh-TW" altLang="en-US"/>
        </a:p>
      </dgm:t>
    </dgm:pt>
    <dgm:pt modelId="{A2C76A4E-723A-4932-9324-CBF62288018C}" type="pres">
      <dgm:prSet presAssocID="{7814E5CF-F241-41A4-B85F-B4288FBE01B1}" presName="bgRect" presStyleLbl="bgShp" presStyleIdx="2" presStyleCnt="3" custScaleY="399123" custLinFactNeighborY="82537"/>
      <dgm:spPr/>
      <dgm:t>
        <a:bodyPr/>
        <a:lstStyle/>
        <a:p>
          <a:endParaRPr lang="zh-TW" altLang="en-US"/>
        </a:p>
      </dgm:t>
    </dgm:pt>
    <dgm:pt modelId="{64494C27-F1DF-4E4B-8C5C-C91D4EB6AC6C}" type="pres">
      <dgm:prSet presAssocID="{7814E5CF-F241-41A4-B85F-B4288FBE01B1}" presName="bgRectTx" presStyleLbl="bgShp" presStyleIdx="2" presStyleCnt="3">
        <dgm:presLayoutVars>
          <dgm:bulletEnabled val="1"/>
        </dgm:presLayoutVars>
      </dgm:prSet>
      <dgm:spPr/>
      <dgm:t>
        <a:bodyPr/>
        <a:lstStyle/>
        <a:p>
          <a:endParaRPr lang="zh-TW" altLang="en-US"/>
        </a:p>
      </dgm:t>
    </dgm:pt>
  </dgm:ptLst>
  <dgm:cxnLst>
    <dgm:cxn modelId="{C6675103-12FB-4444-98A3-A4BC5406C9A5}" type="presOf" srcId="{3A1BAC57-CCA5-4D49-9E43-9B3F12FB4FD0}" destId="{856A0F56-3A3F-4E66-869C-A9CB3282BDC6}" srcOrd="0" destOrd="0" presId="urn:microsoft.com/office/officeart/2005/8/layout/hierarchy6"/>
    <dgm:cxn modelId="{9F976DA9-6B9D-49D2-91BA-F0B79FB8809A}" type="presOf" srcId="{17874A0D-F304-4D1B-BB37-431211D524AF}" destId="{F79CC9FB-D9F2-418C-AE70-AFBC18F35D13}" srcOrd="0" destOrd="0" presId="urn:microsoft.com/office/officeart/2005/8/layout/hierarchy6"/>
    <dgm:cxn modelId="{F091FA02-BA11-4FA3-A1EE-DD010722EAFD}" type="presOf" srcId="{7814E5CF-F241-41A4-B85F-B4288FBE01B1}" destId="{64494C27-F1DF-4E4B-8C5C-C91D4EB6AC6C}" srcOrd="1" destOrd="0" presId="urn:microsoft.com/office/officeart/2005/8/layout/hierarchy6"/>
    <dgm:cxn modelId="{8836A80D-F6D3-4865-973A-D9BD8A020E51}" type="presOf" srcId="{766E056C-DE28-44F4-94E5-3A7C1F6D64C1}" destId="{1F2021EE-B4AE-4C85-A69D-A093296919A8}" srcOrd="1" destOrd="0" presId="urn:microsoft.com/office/officeart/2005/8/layout/hierarchy6"/>
    <dgm:cxn modelId="{7260D97C-EAB6-4DEE-B5FF-7291CB90AD78}" srcId="{F5A0AA8E-738F-4E59-B5A5-B5E931877D8C}" destId="{17874A0D-F304-4D1B-BB37-431211D524AF}" srcOrd="0" destOrd="0" parTransId="{E2516FEE-48EB-4B2E-860D-7CFB895D69C1}" sibTransId="{3DDCBD8F-6A2F-4D51-B21C-A67CE8598F82}"/>
    <dgm:cxn modelId="{755366AC-0BD5-4260-98DB-1EF23B6BD013}" srcId="{BB0B7D95-90D0-4B2B-9AFB-D48186CDC9D0}" destId="{766E056C-DE28-44F4-94E5-3A7C1F6D64C1}" srcOrd="1" destOrd="0" parTransId="{C994BD8C-7A4E-42A1-9FCE-E9FBC8602B29}" sibTransId="{84ABF38C-F88F-4641-8825-8891AD088EA2}"/>
    <dgm:cxn modelId="{D7D2E4E8-E5D4-4A29-9AB3-6EBF0440E06E}" srcId="{BB0B7D95-90D0-4B2B-9AFB-D48186CDC9D0}" destId="{872E28EA-7367-48E8-BB4C-604CD29C0D82}" srcOrd="2" destOrd="0" parTransId="{EED45C3D-52C4-4AB3-9556-F709027B4CDA}" sibTransId="{788AB450-145C-4A9B-AE13-990B18750202}"/>
    <dgm:cxn modelId="{91AF19BA-8592-4B4B-8046-1EBD44891611}" type="presOf" srcId="{CAB12D50-4B29-491B-8FB2-9A5012954AE6}" destId="{A899C3FF-F2FE-494C-A291-FABB5EDD4A0F}" srcOrd="0" destOrd="0" presId="urn:microsoft.com/office/officeart/2005/8/layout/hierarchy6"/>
    <dgm:cxn modelId="{DFFA791D-C2A2-417B-95EE-402DAEA22925}" srcId="{17874A0D-F304-4D1B-BB37-431211D524AF}" destId="{3A1BAC57-CCA5-4D49-9E43-9B3F12FB4FD0}" srcOrd="1" destOrd="0" parTransId="{4BCFE830-2117-489B-89EE-B9D9B11BC666}" sibTransId="{CC73B7C9-6A57-4F9A-A2ED-B53651587DBF}"/>
    <dgm:cxn modelId="{BAA705A0-67CB-4B1C-8870-D18A25D3924D}" type="presOf" srcId="{4BCFE830-2117-489B-89EE-B9D9B11BC666}" destId="{EB5D1047-A02A-4746-9CF5-6C8361DF5F56}" srcOrd="0" destOrd="0" presId="urn:microsoft.com/office/officeart/2005/8/layout/hierarchy6"/>
    <dgm:cxn modelId="{D3750E3E-ED72-4135-9350-47619E9F98C2}" type="presOf" srcId="{9E0E95E5-BBBA-420A-A0F2-DCF200B8FED0}" destId="{AEB4A4BB-BFA6-4BC3-BFBC-5556D45B8F6F}" srcOrd="0" destOrd="0" presId="urn:microsoft.com/office/officeart/2005/8/layout/hierarchy6"/>
    <dgm:cxn modelId="{EDF2A85C-E897-48C0-A7DD-BC246E1519A0}" type="presOf" srcId="{1E2AC909-A1FC-4B4D-90FD-1582BC8AE58C}" destId="{B725D5E5-E8AC-499B-A56C-C83FB49EBED4}" srcOrd="0" destOrd="0" presId="urn:microsoft.com/office/officeart/2005/8/layout/hierarchy6"/>
    <dgm:cxn modelId="{2AB907DE-2919-461D-ABFE-7C2BEA7569C9}" type="presOf" srcId="{CB7B0E07-C542-4D59-9299-910E2F42911E}" destId="{EDCFBDA1-2D70-4A41-BF47-59C4C223ACB1}" srcOrd="0" destOrd="0" presId="urn:microsoft.com/office/officeart/2005/8/layout/hierarchy6"/>
    <dgm:cxn modelId="{EACDAC8E-0DD7-4448-8A22-5E56ACA235AC}" type="presOf" srcId="{D7F86F6C-88F9-47D1-AE3D-4123DFE69C35}" destId="{10E8A98D-4C65-40A4-806B-3E11F5F6D310}" srcOrd="0" destOrd="0" presId="urn:microsoft.com/office/officeart/2005/8/layout/hierarchy6"/>
    <dgm:cxn modelId="{AAE7AE0E-AFF4-468A-A191-FEBA74E93D52}" srcId="{17874A0D-F304-4D1B-BB37-431211D524AF}" destId="{9E0E95E5-BBBA-420A-A0F2-DCF200B8FED0}" srcOrd="3" destOrd="0" parTransId="{CAB12D50-4B29-491B-8FB2-9A5012954AE6}" sibTransId="{2C633A42-C386-4B8C-8F7C-5A9FB3827041}"/>
    <dgm:cxn modelId="{475B05F1-9849-467E-96B4-0B2D6FF0FF4C}" type="presOf" srcId="{35FF32CE-8209-4135-946F-8FC0C8A439C9}" destId="{FD6B9EC8-4EA9-41A8-A994-35DCED6ED211}" srcOrd="0" destOrd="0" presId="urn:microsoft.com/office/officeart/2005/8/layout/hierarchy6"/>
    <dgm:cxn modelId="{D2064185-4CED-402A-8532-A15653898374}" srcId="{BB0B7D95-90D0-4B2B-9AFB-D48186CDC9D0}" destId="{F5A0AA8E-738F-4E59-B5A5-B5E931877D8C}" srcOrd="0" destOrd="0" parTransId="{17DC90EA-091E-4C22-8C55-C8F5A78F9E3C}" sibTransId="{ED70ADCE-0B65-485B-AE3C-FAA8E8F04238}"/>
    <dgm:cxn modelId="{77F348E4-276C-40FB-B9CA-A618E0BA65C2}" srcId="{BB0B7D95-90D0-4B2B-9AFB-D48186CDC9D0}" destId="{7814E5CF-F241-41A4-B85F-B4288FBE01B1}" srcOrd="3" destOrd="0" parTransId="{3ED9CE64-8A42-4FD4-BF69-AE381D7B7139}" sibTransId="{5EFEDA0E-6B1B-4CEC-BDF7-DE9F49174078}"/>
    <dgm:cxn modelId="{A2C4C10F-573F-4872-B5DC-348948440F72}" type="presOf" srcId="{872E28EA-7367-48E8-BB4C-604CD29C0D82}" destId="{6F413BF7-2826-4C69-B927-8D49D69D31EC}" srcOrd="1" destOrd="0" presId="urn:microsoft.com/office/officeart/2005/8/layout/hierarchy6"/>
    <dgm:cxn modelId="{3007E815-AEBA-496F-95F3-42CD1D72DFAD}" srcId="{17874A0D-F304-4D1B-BB37-431211D524AF}" destId="{D7F86F6C-88F9-47D1-AE3D-4123DFE69C35}" srcOrd="0" destOrd="0" parTransId="{1C07B803-9B37-4CEE-8909-4FE8EAFCA8BF}" sibTransId="{9F138C25-12AA-4DDB-8E08-BA2AAB8BCFE6}"/>
    <dgm:cxn modelId="{1877D4A1-B972-447E-AEBB-D7C4F5D3569E}" type="presOf" srcId="{E2516FEE-48EB-4B2E-860D-7CFB895D69C1}" destId="{85E9FCA7-1C69-4805-9C45-1059D3187FED}" srcOrd="0" destOrd="0" presId="urn:microsoft.com/office/officeart/2005/8/layout/hierarchy6"/>
    <dgm:cxn modelId="{471C663B-20F1-4FFF-B517-3553912E54B5}" srcId="{17874A0D-F304-4D1B-BB37-431211D524AF}" destId="{CB7B0E07-C542-4D59-9299-910E2F42911E}" srcOrd="4" destOrd="0" parTransId="{1E2AC909-A1FC-4B4D-90FD-1582BC8AE58C}" sibTransId="{3A058E23-FC55-4B5D-98A8-0CD4833E02BB}"/>
    <dgm:cxn modelId="{134420D0-3A12-4A84-BCAC-16F608DBA70D}" srcId="{17874A0D-F304-4D1B-BB37-431211D524AF}" destId="{18775605-A142-4298-9F82-BD7350DF8A0D}" srcOrd="2" destOrd="0" parTransId="{F9A3C73F-610C-401E-9AFE-8DF2737D726A}" sibTransId="{63F9AD4A-F3A1-4223-8769-1E4C8D592947}"/>
    <dgm:cxn modelId="{74CA9A0E-27D4-47EB-89C6-1FAF28B1E7F4}" srcId="{17874A0D-F304-4D1B-BB37-431211D524AF}" destId="{1E37AA5E-0BEE-40BC-804D-D15861382E08}" srcOrd="5" destOrd="0" parTransId="{35FF32CE-8209-4135-946F-8FC0C8A439C9}" sibTransId="{2572D97B-2627-48C3-9C54-14883364E486}"/>
    <dgm:cxn modelId="{250BB3EB-EA3D-46FB-8DA2-D79BA1ADC1CE}" type="presOf" srcId="{BB0B7D95-90D0-4B2B-9AFB-D48186CDC9D0}" destId="{AA653F40-3942-497F-9080-63AD9A7F8DA2}" srcOrd="0" destOrd="0" presId="urn:microsoft.com/office/officeart/2005/8/layout/hierarchy6"/>
    <dgm:cxn modelId="{0FD3EB38-2462-43D4-86C5-9E9DE0EE72FF}" type="presOf" srcId="{1C07B803-9B37-4CEE-8909-4FE8EAFCA8BF}" destId="{D1224CFD-727F-4DC9-8AF8-728DF80F9DAC}" srcOrd="0" destOrd="0" presId="urn:microsoft.com/office/officeart/2005/8/layout/hierarchy6"/>
    <dgm:cxn modelId="{CCBA684F-068C-46A2-B329-EB4556080D0A}" type="presOf" srcId="{1E37AA5E-0BEE-40BC-804D-D15861382E08}" destId="{B8C8DD90-1EB7-4788-99F6-5A4A4E757863}" srcOrd="0" destOrd="0" presId="urn:microsoft.com/office/officeart/2005/8/layout/hierarchy6"/>
    <dgm:cxn modelId="{72A56ACC-FCA3-476D-A99F-AEB613D7AA6E}" type="presOf" srcId="{F9A3C73F-610C-401E-9AFE-8DF2737D726A}" destId="{E3F1449F-36EC-464A-9A9D-E6B4A2C7C6AB}" srcOrd="0" destOrd="0" presId="urn:microsoft.com/office/officeart/2005/8/layout/hierarchy6"/>
    <dgm:cxn modelId="{301AEDCA-ADA9-41E5-8185-BD5D31D12959}" type="presOf" srcId="{18775605-A142-4298-9F82-BD7350DF8A0D}" destId="{830D73A2-F3B3-4DB9-B594-4C11169F12E2}" srcOrd="0" destOrd="0" presId="urn:microsoft.com/office/officeart/2005/8/layout/hierarchy6"/>
    <dgm:cxn modelId="{5AE8DAB0-7A60-49DE-BC42-66926AD1E090}" type="presOf" srcId="{F5A0AA8E-738F-4E59-B5A5-B5E931877D8C}" destId="{0ACD8E55-8339-4B0C-9BB2-5BB73A4507B3}" srcOrd="0" destOrd="0" presId="urn:microsoft.com/office/officeart/2005/8/layout/hierarchy6"/>
    <dgm:cxn modelId="{77533288-9457-4DBE-B377-A606970B7A3A}" type="presOf" srcId="{7814E5CF-F241-41A4-B85F-B4288FBE01B1}" destId="{A2C76A4E-723A-4932-9324-CBF62288018C}" srcOrd="0" destOrd="0" presId="urn:microsoft.com/office/officeart/2005/8/layout/hierarchy6"/>
    <dgm:cxn modelId="{57F83D72-37AE-41F1-A291-F49BD38F041E}" type="presOf" srcId="{766E056C-DE28-44F4-94E5-3A7C1F6D64C1}" destId="{27CD4C28-3C0C-4673-BC8F-AFF843D2902C}" srcOrd="0" destOrd="0" presId="urn:microsoft.com/office/officeart/2005/8/layout/hierarchy6"/>
    <dgm:cxn modelId="{5D22964F-45AE-4129-855F-B769966BCA27}" type="presOf" srcId="{872E28EA-7367-48E8-BB4C-604CD29C0D82}" destId="{A4FCF2DE-D4EB-49F3-A60E-9EE71B3CF96B}" srcOrd="0" destOrd="0" presId="urn:microsoft.com/office/officeart/2005/8/layout/hierarchy6"/>
    <dgm:cxn modelId="{FB3B4869-2CEA-4F42-AB39-A8269282A7A4}" type="presParOf" srcId="{AA653F40-3942-497F-9080-63AD9A7F8DA2}" destId="{623ED585-6514-46FA-8EAB-11D12F80B7E8}" srcOrd="0" destOrd="0" presId="urn:microsoft.com/office/officeart/2005/8/layout/hierarchy6"/>
    <dgm:cxn modelId="{21FD851E-5853-4671-853F-8ED8837E417F}" type="presParOf" srcId="{623ED585-6514-46FA-8EAB-11D12F80B7E8}" destId="{42EFF018-CE1A-4C35-8D3A-EE4F97276C4D}" srcOrd="0" destOrd="0" presId="urn:microsoft.com/office/officeart/2005/8/layout/hierarchy6"/>
    <dgm:cxn modelId="{6BB0827F-D056-4755-9599-1E70CB4E46DA}" type="presParOf" srcId="{623ED585-6514-46FA-8EAB-11D12F80B7E8}" destId="{A2DD2464-0191-4873-83CD-7D23F49863CE}" srcOrd="1" destOrd="0" presId="urn:microsoft.com/office/officeart/2005/8/layout/hierarchy6"/>
    <dgm:cxn modelId="{3AC2D69C-201D-478A-926A-FFE1CBA6347D}" type="presParOf" srcId="{A2DD2464-0191-4873-83CD-7D23F49863CE}" destId="{F9448C4B-9404-4CE2-8A22-3A0AE0155B2A}" srcOrd="0" destOrd="0" presId="urn:microsoft.com/office/officeart/2005/8/layout/hierarchy6"/>
    <dgm:cxn modelId="{0F66AFAE-9E4F-43FC-B6A4-1C55858C1117}" type="presParOf" srcId="{F9448C4B-9404-4CE2-8A22-3A0AE0155B2A}" destId="{0ACD8E55-8339-4B0C-9BB2-5BB73A4507B3}" srcOrd="0" destOrd="0" presId="urn:microsoft.com/office/officeart/2005/8/layout/hierarchy6"/>
    <dgm:cxn modelId="{B7A7A309-FFE0-4570-8ADE-AC0220E47159}" type="presParOf" srcId="{F9448C4B-9404-4CE2-8A22-3A0AE0155B2A}" destId="{95BCA268-686B-4AFC-ABB1-8E3AA5325290}" srcOrd="1" destOrd="0" presId="urn:microsoft.com/office/officeart/2005/8/layout/hierarchy6"/>
    <dgm:cxn modelId="{1E0BD5F1-2905-4BDC-9E84-875B12C8188B}" type="presParOf" srcId="{95BCA268-686B-4AFC-ABB1-8E3AA5325290}" destId="{85E9FCA7-1C69-4805-9C45-1059D3187FED}" srcOrd="0" destOrd="0" presId="urn:microsoft.com/office/officeart/2005/8/layout/hierarchy6"/>
    <dgm:cxn modelId="{3E05F71C-30E9-4B6A-A557-178FC65E3C67}" type="presParOf" srcId="{95BCA268-686B-4AFC-ABB1-8E3AA5325290}" destId="{642CD517-6314-46AE-9E45-2EB35FEC3A3F}" srcOrd="1" destOrd="0" presId="urn:microsoft.com/office/officeart/2005/8/layout/hierarchy6"/>
    <dgm:cxn modelId="{710C0A50-F250-47B8-A51C-40DD2B666122}" type="presParOf" srcId="{642CD517-6314-46AE-9E45-2EB35FEC3A3F}" destId="{F79CC9FB-D9F2-418C-AE70-AFBC18F35D13}" srcOrd="0" destOrd="0" presId="urn:microsoft.com/office/officeart/2005/8/layout/hierarchy6"/>
    <dgm:cxn modelId="{552B1FEF-A773-4CB9-A650-0ABB15613FF6}" type="presParOf" srcId="{642CD517-6314-46AE-9E45-2EB35FEC3A3F}" destId="{F92A7027-1117-491E-9D5D-877B2132E847}" srcOrd="1" destOrd="0" presId="urn:microsoft.com/office/officeart/2005/8/layout/hierarchy6"/>
    <dgm:cxn modelId="{07365593-3D4D-4943-AE6C-380A8999AE1A}" type="presParOf" srcId="{F92A7027-1117-491E-9D5D-877B2132E847}" destId="{D1224CFD-727F-4DC9-8AF8-728DF80F9DAC}" srcOrd="0" destOrd="0" presId="urn:microsoft.com/office/officeart/2005/8/layout/hierarchy6"/>
    <dgm:cxn modelId="{9173DA69-04C6-4560-B193-AAEE78BF87F4}" type="presParOf" srcId="{F92A7027-1117-491E-9D5D-877B2132E847}" destId="{69361E80-15A8-4C41-BA39-AE3CC74E44E3}" srcOrd="1" destOrd="0" presId="urn:microsoft.com/office/officeart/2005/8/layout/hierarchy6"/>
    <dgm:cxn modelId="{9F10D407-F0D5-4478-80F8-36CA6296DB81}" type="presParOf" srcId="{69361E80-15A8-4C41-BA39-AE3CC74E44E3}" destId="{10E8A98D-4C65-40A4-806B-3E11F5F6D310}" srcOrd="0" destOrd="0" presId="urn:microsoft.com/office/officeart/2005/8/layout/hierarchy6"/>
    <dgm:cxn modelId="{6C0F1BA8-8CB9-4D9A-A2A5-FD909083B4CE}" type="presParOf" srcId="{69361E80-15A8-4C41-BA39-AE3CC74E44E3}" destId="{3CF11E6D-1AA4-405A-834A-FF1DF00F3263}" srcOrd="1" destOrd="0" presId="urn:microsoft.com/office/officeart/2005/8/layout/hierarchy6"/>
    <dgm:cxn modelId="{87C499F8-4797-476A-B6F7-38AB73461640}" type="presParOf" srcId="{F92A7027-1117-491E-9D5D-877B2132E847}" destId="{EB5D1047-A02A-4746-9CF5-6C8361DF5F56}" srcOrd="2" destOrd="0" presId="urn:microsoft.com/office/officeart/2005/8/layout/hierarchy6"/>
    <dgm:cxn modelId="{2C15AF14-65A8-4A80-B66F-2912BE2E237F}" type="presParOf" srcId="{F92A7027-1117-491E-9D5D-877B2132E847}" destId="{195BC3EB-6A32-41B7-AD3B-FEEE85645E6B}" srcOrd="3" destOrd="0" presId="urn:microsoft.com/office/officeart/2005/8/layout/hierarchy6"/>
    <dgm:cxn modelId="{09935D66-D64A-4290-BEC9-ED0F98F8BB3D}" type="presParOf" srcId="{195BC3EB-6A32-41B7-AD3B-FEEE85645E6B}" destId="{856A0F56-3A3F-4E66-869C-A9CB3282BDC6}" srcOrd="0" destOrd="0" presId="urn:microsoft.com/office/officeart/2005/8/layout/hierarchy6"/>
    <dgm:cxn modelId="{61D98572-BED2-4572-96F8-9B9F7980BCFA}" type="presParOf" srcId="{195BC3EB-6A32-41B7-AD3B-FEEE85645E6B}" destId="{9834EB6B-D2CD-4B6A-9303-4AAB10B5A225}" srcOrd="1" destOrd="0" presId="urn:microsoft.com/office/officeart/2005/8/layout/hierarchy6"/>
    <dgm:cxn modelId="{96AE875E-A18D-4539-9FDC-EDE24622C1A4}" type="presParOf" srcId="{F92A7027-1117-491E-9D5D-877B2132E847}" destId="{E3F1449F-36EC-464A-9A9D-E6B4A2C7C6AB}" srcOrd="4" destOrd="0" presId="urn:microsoft.com/office/officeart/2005/8/layout/hierarchy6"/>
    <dgm:cxn modelId="{A4AB7C4E-057D-42DF-8E7E-D3E83CE52E0A}" type="presParOf" srcId="{F92A7027-1117-491E-9D5D-877B2132E847}" destId="{AC38F1A7-691E-4D89-A116-7A445EB8432C}" srcOrd="5" destOrd="0" presId="urn:microsoft.com/office/officeart/2005/8/layout/hierarchy6"/>
    <dgm:cxn modelId="{FD30983F-FA50-40F7-BBA3-023A2623C891}" type="presParOf" srcId="{AC38F1A7-691E-4D89-A116-7A445EB8432C}" destId="{830D73A2-F3B3-4DB9-B594-4C11169F12E2}" srcOrd="0" destOrd="0" presId="urn:microsoft.com/office/officeart/2005/8/layout/hierarchy6"/>
    <dgm:cxn modelId="{1824DA27-A6B3-46E3-A7AC-4763D13F991E}" type="presParOf" srcId="{AC38F1A7-691E-4D89-A116-7A445EB8432C}" destId="{53B2932F-37CE-4A83-BB24-435D942D78BE}" srcOrd="1" destOrd="0" presId="urn:microsoft.com/office/officeart/2005/8/layout/hierarchy6"/>
    <dgm:cxn modelId="{E2C0AFED-2A62-4883-B874-90FC47279FE8}" type="presParOf" srcId="{F92A7027-1117-491E-9D5D-877B2132E847}" destId="{A899C3FF-F2FE-494C-A291-FABB5EDD4A0F}" srcOrd="6" destOrd="0" presId="urn:microsoft.com/office/officeart/2005/8/layout/hierarchy6"/>
    <dgm:cxn modelId="{515E6985-7E09-4F49-9F45-1CDBF313FBD6}" type="presParOf" srcId="{F92A7027-1117-491E-9D5D-877B2132E847}" destId="{8061539F-1049-49DC-AC18-20F0906544E3}" srcOrd="7" destOrd="0" presId="urn:microsoft.com/office/officeart/2005/8/layout/hierarchy6"/>
    <dgm:cxn modelId="{502CCF82-CFD8-4D18-8813-323CD9707237}" type="presParOf" srcId="{8061539F-1049-49DC-AC18-20F0906544E3}" destId="{AEB4A4BB-BFA6-4BC3-BFBC-5556D45B8F6F}" srcOrd="0" destOrd="0" presId="urn:microsoft.com/office/officeart/2005/8/layout/hierarchy6"/>
    <dgm:cxn modelId="{5937C2E4-4EFC-477E-886B-4BD504BE159C}" type="presParOf" srcId="{8061539F-1049-49DC-AC18-20F0906544E3}" destId="{155D907D-2553-45E9-A5E0-05E11D9C39F2}" srcOrd="1" destOrd="0" presId="urn:microsoft.com/office/officeart/2005/8/layout/hierarchy6"/>
    <dgm:cxn modelId="{A5C7AB6D-C4CE-487E-B2B4-D396E31EE8C3}" type="presParOf" srcId="{F92A7027-1117-491E-9D5D-877B2132E847}" destId="{B725D5E5-E8AC-499B-A56C-C83FB49EBED4}" srcOrd="8" destOrd="0" presId="urn:microsoft.com/office/officeart/2005/8/layout/hierarchy6"/>
    <dgm:cxn modelId="{A300AEB8-FEFB-4495-AA52-AE67844B6C38}" type="presParOf" srcId="{F92A7027-1117-491E-9D5D-877B2132E847}" destId="{8772FB2A-A8F0-4645-9BC8-CE98BF566225}" srcOrd="9" destOrd="0" presId="urn:microsoft.com/office/officeart/2005/8/layout/hierarchy6"/>
    <dgm:cxn modelId="{8DACDA46-421E-4C76-8B03-9AFB85F8406C}" type="presParOf" srcId="{8772FB2A-A8F0-4645-9BC8-CE98BF566225}" destId="{EDCFBDA1-2D70-4A41-BF47-59C4C223ACB1}" srcOrd="0" destOrd="0" presId="urn:microsoft.com/office/officeart/2005/8/layout/hierarchy6"/>
    <dgm:cxn modelId="{098F37A4-93EA-423D-AB30-82E17917994A}" type="presParOf" srcId="{8772FB2A-A8F0-4645-9BC8-CE98BF566225}" destId="{53DB485E-1FC7-4FD3-AF8E-5377BEDD24E9}" srcOrd="1" destOrd="0" presId="urn:microsoft.com/office/officeart/2005/8/layout/hierarchy6"/>
    <dgm:cxn modelId="{F81CEA88-550D-4213-85B4-9D1D8BED1AAB}" type="presParOf" srcId="{F92A7027-1117-491E-9D5D-877B2132E847}" destId="{FD6B9EC8-4EA9-41A8-A994-35DCED6ED211}" srcOrd="10" destOrd="0" presId="urn:microsoft.com/office/officeart/2005/8/layout/hierarchy6"/>
    <dgm:cxn modelId="{9B6389B1-F3FE-4BAC-BD6A-FC65880587C7}" type="presParOf" srcId="{F92A7027-1117-491E-9D5D-877B2132E847}" destId="{3EC4F68C-6C9C-4421-813B-5A02B8FBE492}" srcOrd="11" destOrd="0" presId="urn:microsoft.com/office/officeart/2005/8/layout/hierarchy6"/>
    <dgm:cxn modelId="{FFE23664-952C-4D91-A9CC-80B19F86D827}" type="presParOf" srcId="{3EC4F68C-6C9C-4421-813B-5A02B8FBE492}" destId="{B8C8DD90-1EB7-4788-99F6-5A4A4E757863}" srcOrd="0" destOrd="0" presId="urn:microsoft.com/office/officeart/2005/8/layout/hierarchy6"/>
    <dgm:cxn modelId="{6CEC1627-7E10-4BC2-9504-BC09952CD6E8}" type="presParOf" srcId="{3EC4F68C-6C9C-4421-813B-5A02B8FBE492}" destId="{B5024BFA-DD2A-4F41-A974-51AAC65D5985}" srcOrd="1" destOrd="0" presId="urn:microsoft.com/office/officeart/2005/8/layout/hierarchy6"/>
    <dgm:cxn modelId="{8B6A4B79-AD5A-4290-8D7F-3BC2DBF01144}" type="presParOf" srcId="{AA653F40-3942-497F-9080-63AD9A7F8DA2}" destId="{F1153F00-ACAE-4534-8A16-C89B962E4EF7}" srcOrd="1" destOrd="0" presId="urn:microsoft.com/office/officeart/2005/8/layout/hierarchy6"/>
    <dgm:cxn modelId="{AFC7FE48-0549-4D64-9633-CBC922D63140}" type="presParOf" srcId="{F1153F00-ACAE-4534-8A16-C89B962E4EF7}" destId="{161D44C5-7899-4986-86C8-FE9F4285B4DD}" srcOrd="0" destOrd="0" presId="urn:microsoft.com/office/officeart/2005/8/layout/hierarchy6"/>
    <dgm:cxn modelId="{C59C8C04-E868-43E3-A6D2-95F7BEF13918}" type="presParOf" srcId="{161D44C5-7899-4986-86C8-FE9F4285B4DD}" destId="{27CD4C28-3C0C-4673-BC8F-AFF843D2902C}" srcOrd="0" destOrd="0" presId="urn:microsoft.com/office/officeart/2005/8/layout/hierarchy6"/>
    <dgm:cxn modelId="{CFE86B74-965D-4161-917E-91243151D403}" type="presParOf" srcId="{161D44C5-7899-4986-86C8-FE9F4285B4DD}" destId="{1F2021EE-B4AE-4C85-A69D-A093296919A8}" srcOrd="1" destOrd="0" presId="urn:microsoft.com/office/officeart/2005/8/layout/hierarchy6"/>
    <dgm:cxn modelId="{4A47D992-7C94-406F-A314-5819B97BC49B}" type="presParOf" srcId="{F1153F00-ACAE-4534-8A16-C89B962E4EF7}" destId="{64601B86-2C30-40EF-8074-7B2B6AAECC66}" srcOrd="1" destOrd="0" presId="urn:microsoft.com/office/officeart/2005/8/layout/hierarchy6"/>
    <dgm:cxn modelId="{41F886CB-93B3-4180-BE8E-0405DFD5BBD5}" type="presParOf" srcId="{64601B86-2C30-40EF-8074-7B2B6AAECC66}" destId="{91062822-98BD-4877-8C20-0614A7BA5B3C}" srcOrd="0" destOrd="0" presId="urn:microsoft.com/office/officeart/2005/8/layout/hierarchy6"/>
    <dgm:cxn modelId="{D514D743-6EE8-4A8B-81B3-57AAD4FFCAFC}" type="presParOf" srcId="{F1153F00-ACAE-4534-8A16-C89B962E4EF7}" destId="{0DE8DB85-093B-4F18-8182-8688D1CAEFAF}" srcOrd="2" destOrd="0" presId="urn:microsoft.com/office/officeart/2005/8/layout/hierarchy6"/>
    <dgm:cxn modelId="{2B03638E-B9CD-4180-B92A-1BEFCBD0EA40}" type="presParOf" srcId="{0DE8DB85-093B-4F18-8182-8688D1CAEFAF}" destId="{A4FCF2DE-D4EB-49F3-A60E-9EE71B3CF96B}" srcOrd="0" destOrd="0" presId="urn:microsoft.com/office/officeart/2005/8/layout/hierarchy6"/>
    <dgm:cxn modelId="{CEE810AA-5653-4522-A4A5-23A2326C06D2}" type="presParOf" srcId="{0DE8DB85-093B-4F18-8182-8688D1CAEFAF}" destId="{6F413BF7-2826-4C69-B927-8D49D69D31EC}" srcOrd="1" destOrd="0" presId="urn:microsoft.com/office/officeart/2005/8/layout/hierarchy6"/>
    <dgm:cxn modelId="{34EA515C-568D-42EB-82BE-2FCAA32733EA}" type="presParOf" srcId="{F1153F00-ACAE-4534-8A16-C89B962E4EF7}" destId="{685A20CE-CF72-4D1D-8B55-C6CE8B4937F8}" srcOrd="3" destOrd="0" presId="urn:microsoft.com/office/officeart/2005/8/layout/hierarchy6"/>
    <dgm:cxn modelId="{60AF4C69-E873-4CCE-8B2F-90713E973BF6}" type="presParOf" srcId="{685A20CE-CF72-4D1D-8B55-C6CE8B4937F8}" destId="{F3EF506E-2917-4DB7-A363-F58F4582F465}" srcOrd="0" destOrd="0" presId="urn:microsoft.com/office/officeart/2005/8/layout/hierarchy6"/>
    <dgm:cxn modelId="{70653717-938F-4ADB-B09D-EBC47CABC292}" type="presParOf" srcId="{F1153F00-ACAE-4534-8A16-C89B962E4EF7}" destId="{2BEF2B7A-F1A6-4B3F-B445-425C1A074159}" srcOrd="4" destOrd="0" presId="urn:microsoft.com/office/officeart/2005/8/layout/hierarchy6"/>
    <dgm:cxn modelId="{0D02A04A-5486-4BCE-A4A2-87D0E5DF04E2}" type="presParOf" srcId="{2BEF2B7A-F1A6-4B3F-B445-425C1A074159}" destId="{A2C76A4E-723A-4932-9324-CBF62288018C}" srcOrd="0" destOrd="0" presId="urn:microsoft.com/office/officeart/2005/8/layout/hierarchy6"/>
    <dgm:cxn modelId="{47289177-BF22-429F-B0B1-C8DEC4392D3B}" type="presParOf" srcId="{2BEF2B7A-F1A6-4B3F-B445-425C1A074159}" destId="{64494C27-F1DF-4E4B-8C5C-C91D4EB6AC6C}" srcOrd="1" destOrd="0" presId="urn:microsoft.com/office/officeart/2005/8/layout/hierarchy6"/>
  </dgm:cxnLst>
  <dgm:bg/>
  <dgm:whole/>
</dgm:dataModel>
</file>

<file path=ppt/diagrams/data4.xml><?xml version="1.0" encoding="utf-8"?>
<dgm:dataModel xmlns:dgm="http://schemas.openxmlformats.org/drawingml/2006/diagram" xmlns:a="http://schemas.openxmlformats.org/drawingml/2006/main">
  <dgm:ptLst>
    <dgm:pt modelId="{1B8170E9-AC12-4ED8-9971-A891E2BDEB4E}"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zh-TW" altLang="en-US"/>
        </a:p>
      </dgm:t>
    </dgm:pt>
    <dgm:pt modelId="{11960670-7D80-4618-AF62-777671E6BC2D}">
      <dgm:prSet phldrT="[文字]"/>
      <dgm:spPr/>
      <dgm:t>
        <a:bodyPr/>
        <a:lstStyle/>
        <a:p>
          <a:r>
            <a:rPr lang="en-US" altLang="zh-TW" b="1" dirty="0" smtClean="0">
              <a:latin typeface="標楷體" pitchFamily="65" charset="-120"/>
              <a:ea typeface="標楷體" pitchFamily="65" charset="-120"/>
            </a:rPr>
            <a:t>97/12</a:t>
          </a:r>
        </a:p>
        <a:p>
          <a:r>
            <a:rPr lang="zh-TW" altLang="en-US" b="1" dirty="0" smtClean="0">
              <a:latin typeface="標楷體" pitchFamily="65" charset="-120"/>
              <a:ea typeface="標楷體" pitchFamily="65" charset="-120"/>
            </a:rPr>
            <a:t>示範</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平台</a:t>
          </a:r>
          <a:endParaRPr lang="en-US" altLang="zh-TW" b="1" dirty="0" smtClean="0">
            <a:latin typeface="標楷體" pitchFamily="65" charset="-120"/>
            <a:ea typeface="標楷體" pitchFamily="65" charset="-120"/>
          </a:endParaRPr>
        </a:p>
      </dgm:t>
    </dgm:pt>
    <dgm:pt modelId="{50146576-0472-4688-9D66-081506AC4E74}" type="parTrans" cxnId="{6C8E6988-F13E-4829-9358-A4E72BF4075A}">
      <dgm:prSet/>
      <dgm:spPr/>
      <dgm:t>
        <a:bodyPr/>
        <a:lstStyle/>
        <a:p>
          <a:endParaRPr lang="zh-TW" altLang="en-US" b="1">
            <a:latin typeface="標楷體" pitchFamily="65" charset="-120"/>
            <a:ea typeface="標楷體" pitchFamily="65" charset="-120"/>
          </a:endParaRPr>
        </a:p>
      </dgm:t>
    </dgm:pt>
    <dgm:pt modelId="{5B0AE3CD-5CDC-4E7F-9DDC-E0AC48B5AAA8}" type="sibTrans" cxnId="{6C8E6988-F13E-4829-9358-A4E72BF4075A}">
      <dgm:prSet/>
      <dgm:spPr/>
      <dgm:t>
        <a:bodyPr/>
        <a:lstStyle/>
        <a:p>
          <a:endParaRPr lang="zh-TW" altLang="en-US" b="1">
            <a:latin typeface="標楷體" pitchFamily="65" charset="-120"/>
            <a:ea typeface="標楷體" pitchFamily="65" charset="-120"/>
          </a:endParaRPr>
        </a:p>
      </dgm:t>
    </dgm:pt>
    <dgm:pt modelId="{065799E4-ABB1-414A-8AB4-993FB40F9EDE}">
      <dgm:prSet phldrT="[文字]" custT="1"/>
      <dgm:spPr/>
      <dgm:t>
        <a:bodyPr/>
        <a:lstStyle/>
        <a:p>
          <a:r>
            <a:rPr lang="zh-TW" altLang="en-US" sz="1800" b="0" dirty="0" smtClean="0">
              <a:latin typeface="標楷體" pitchFamily="65" charset="-120"/>
              <a:ea typeface="標楷體" pitchFamily="65" charset="-120"/>
            </a:rPr>
            <a:t>轉換</a:t>
          </a:r>
          <a:r>
            <a:rPr lang="en-US" altLang="zh-TW" sz="1800" b="0" dirty="0" smtClean="0">
              <a:latin typeface="標楷體" pitchFamily="65" charset="-120"/>
              <a:ea typeface="標楷體" pitchFamily="65" charset="-120"/>
            </a:rPr>
            <a:t>77</a:t>
          </a:r>
          <a:r>
            <a:rPr lang="zh-TW" altLang="en-US" sz="1800" b="0" dirty="0" smtClean="0">
              <a:latin typeface="標楷體" pitchFamily="65" charset="-120"/>
              <a:ea typeface="標楷體" pitchFamily="65" charset="-120"/>
            </a:rPr>
            <a:t>家上市櫃公司</a:t>
          </a:r>
          <a:r>
            <a:rPr lang="en-US" altLang="zh-TW" sz="1800" b="0" dirty="0" smtClean="0">
              <a:latin typeface="標楷體" pitchFamily="65" charset="-120"/>
              <a:ea typeface="標楷體" pitchFamily="65" charset="-120"/>
            </a:rPr>
            <a:t>91~97</a:t>
          </a:r>
          <a:r>
            <a:rPr lang="zh-TW" altLang="en-US" sz="1800" b="0" dirty="0" smtClean="0">
              <a:latin typeface="標楷體" pitchFamily="65" charset="-120"/>
              <a:ea typeface="標楷體" pitchFamily="65" charset="-120"/>
            </a:rPr>
            <a:t>年財務報表資料</a:t>
          </a:r>
          <a:endParaRPr lang="zh-TW" altLang="en-US" sz="1800" b="0" dirty="0">
            <a:latin typeface="標楷體" pitchFamily="65" charset="-120"/>
            <a:ea typeface="標楷體" pitchFamily="65" charset="-120"/>
          </a:endParaRPr>
        </a:p>
      </dgm:t>
    </dgm:pt>
    <dgm:pt modelId="{C9C0CAFF-C099-4136-A313-F3049758E940}" type="parTrans" cxnId="{A6E65C07-D258-4916-943E-7524FFB05EC9}">
      <dgm:prSet/>
      <dgm:spPr/>
      <dgm:t>
        <a:bodyPr/>
        <a:lstStyle/>
        <a:p>
          <a:endParaRPr lang="zh-TW" altLang="en-US" b="1">
            <a:latin typeface="標楷體" pitchFamily="65" charset="-120"/>
            <a:ea typeface="標楷體" pitchFamily="65" charset="-120"/>
          </a:endParaRPr>
        </a:p>
      </dgm:t>
    </dgm:pt>
    <dgm:pt modelId="{D7A0CF5B-3A2C-40B1-8D1D-35E5F7B2FD62}" type="sibTrans" cxnId="{A6E65C07-D258-4916-943E-7524FFB05EC9}">
      <dgm:prSet/>
      <dgm:spPr/>
      <dgm:t>
        <a:bodyPr/>
        <a:lstStyle/>
        <a:p>
          <a:endParaRPr lang="zh-TW" altLang="en-US" b="1">
            <a:latin typeface="標楷體" pitchFamily="65" charset="-120"/>
            <a:ea typeface="標楷體" pitchFamily="65" charset="-120"/>
          </a:endParaRPr>
        </a:p>
      </dgm:t>
    </dgm:pt>
    <dgm:pt modelId="{FC32ECE5-4DD4-49F2-83FC-3A04208A4690}">
      <dgm:prSet phldrT="[文字]" custT="1"/>
      <dgm:spPr/>
      <dgm:t>
        <a:bodyPr/>
        <a:lstStyle/>
        <a:p>
          <a:r>
            <a:rPr lang="zh-TW" altLang="en-US" sz="1800" b="0" dirty="0" smtClean="0">
              <a:latin typeface="標楷體" pitchFamily="65" charset="-120"/>
              <a:ea typeface="標楷體" pitchFamily="65" charset="-120"/>
            </a:rPr>
            <a:t>查詢、分析、比較、下載</a:t>
          </a:r>
          <a:r>
            <a:rPr lang="en-US" altLang="zh-TW" sz="1800" b="0" dirty="0" smtClean="0">
              <a:latin typeface="標楷體" pitchFamily="65" charset="-120"/>
              <a:ea typeface="標楷體" pitchFamily="65" charset="-120"/>
            </a:rPr>
            <a:t>XBRL</a:t>
          </a:r>
          <a:r>
            <a:rPr lang="zh-TW" altLang="en-US" sz="1800" b="0" dirty="0" smtClean="0">
              <a:latin typeface="標楷體" pitchFamily="65" charset="-120"/>
              <a:ea typeface="標楷體" pitchFamily="65" charset="-120"/>
            </a:rPr>
            <a:t>檔</a:t>
          </a:r>
          <a:endParaRPr lang="zh-TW" altLang="en-US" sz="1800" b="0" dirty="0">
            <a:latin typeface="標楷體" pitchFamily="65" charset="-120"/>
            <a:ea typeface="標楷體" pitchFamily="65" charset="-120"/>
          </a:endParaRPr>
        </a:p>
      </dgm:t>
    </dgm:pt>
    <dgm:pt modelId="{049C1025-A6DF-4A54-ACC5-9A850114EB62}" type="parTrans" cxnId="{AD44A127-1FDB-4E4F-A967-466E0CE71FC5}">
      <dgm:prSet/>
      <dgm:spPr/>
      <dgm:t>
        <a:bodyPr/>
        <a:lstStyle/>
        <a:p>
          <a:endParaRPr lang="zh-TW" altLang="en-US"/>
        </a:p>
      </dgm:t>
    </dgm:pt>
    <dgm:pt modelId="{316203BE-0575-4721-8903-068753FA7C34}" type="sibTrans" cxnId="{AD44A127-1FDB-4E4F-A967-466E0CE71FC5}">
      <dgm:prSet/>
      <dgm:spPr/>
      <dgm:t>
        <a:bodyPr/>
        <a:lstStyle/>
        <a:p>
          <a:endParaRPr lang="zh-TW" altLang="en-US"/>
        </a:p>
      </dgm:t>
    </dgm:pt>
    <dgm:pt modelId="{92876ADD-6F85-4A88-B76B-F8A2900916E1}">
      <dgm:prSet phldrT="[文字]"/>
      <dgm:spPr/>
      <dgm:t>
        <a:bodyPr/>
        <a:lstStyle/>
        <a:p>
          <a:r>
            <a:rPr lang="en-US" altLang="zh-TW" b="1" dirty="0" smtClean="0">
              <a:latin typeface="標楷體" pitchFamily="65" charset="-120"/>
              <a:ea typeface="標楷體" pitchFamily="65" charset="-120"/>
            </a:rPr>
            <a:t>99/05</a:t>
          </a:r>
        </a:p>
        <a:p>
          <a:r>
            <a:rPr lang="zh-TW" altLang="en-US" b="1" dirty="0" smtClean="0">
              <a:latin typeface="標楷體" pitchFamily="65" charset="-120"/>
              <a:ea typeface="標楷體" pitchFamily="65" charset="-120"/>
            </a:rPr>
            <a:t>自願</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申報</a:t>
          </a:r>
          <a:endParaRPr lang="en-US" altLang="zh-TW" b="1" dirty="0" smtClean="0">
            <a:latin typeface="標楷體" pitchFamily="65" charset="-120"/>
            <a:ea typeface="標楷體" pitchFamily="65" charset="-120"/>
          </a:endParaRPr>
        </a:p>
      </dgm:t>
    </dgm:pt>
    <dgm:pt modelId="{235804BC-8AA9-40DA-9933-BA98925212C6}" type="parTrans" cxnId="{3899B54D-2E5B-4CFB-B1AD-19C903987639}">
      <dgm:prSet/>
      <dgm:spPr/>
      <dgm:t>
        <a:bodyPr/>
        <a:lstStyle/>
        <a:p>
          <a:endParaRPr lang="zh-TW" altLang="en-US"/>
        </a:p>
      </dgm:t>
    </dgm:pt>
    <dgm:pt modelId="{C7DD1C23-9366-4D1E-8A49-0374B61AEBEF}" type="sibTrans" cxnId="{3899B54D-2E5B-4CFB-B1AD-19C903987639}">
      <dgm:prSet/>
      <dgm:spPr/>
      <dgm:t>
        <a:bodyPr/>
        <a:lstStyle/>
        <a:p>
          <a:endParaRPr lang="zh-TW" altLang="en-US"/>
        </a:p>
      </dgm:t>
    </dgm:pt>
    <dgm:pt modelId="{1FF1F7AA-549D-4CB0-B605-388AC4B94BE8}">
      <dgm:prSet phldrT="[文字]"/>
      <dgm:spPr/>
      <dgm:t>
        <a:bodyPr/>
        <a:lstStyle/>
        <a:p>
          <a:r>
            <a:rPr lang="en-US" altLang="zh-TW" b="0" dirty="0" smtClean="0">
              <a:latin typeface="標楷體" pitchFamily="65" charset="-120"/>
              <a:ea typeface="標楷體" pitchFamily="65" charset="-120"/>
            </a:rPr>
            <a:t>99Q2</a:t>
          </a:r>
          <a:r>
            <a:rPr lang="zh-TW" altLang="en-US" b="0" dirty="0" smtClean="0">
              <a:latin typeface="標楷體" pitchFamily="65" charset="-120"/>
              <a:ea typeface="標楷體" pitchFamily="65" charset="-120"/>
            </a:rPr>
            <a:t>財報</a:t>
          </a:r>
          <a:r>
            <a:rPr lang="en-US" altLang="zh-TW" b="0" dirty="0" smtClean="0">
              <a:latin typeface="標楷體" pitchFamily="65" charset="-120"/>
              <a:ea typeface="標楷體" pitchFamily="65" charset="-120"/>
            </a:rPr>
            <a:t>-</a:t>
          </a:r>
          <a:r>
            <a:rPr lang="zh-TW" altLang="en-US" b="0" dirty="0" smtClean="0">
              <a:latin typeface="標楷體" pitchFamily="65" charset="-120"/>
              <a:ea typeface="標楷體" pitchFamily="65" charset="-120"/>
            </a:rPr>
            <a:t>全面強制申報四大財務報表及簡化財報附註</a:t>
          </a:r>
          <a:endParaRPr lang="zh-TW" altLang="en-US" b="0" dirty="0">
            <a:latin typeface="標楷體" pitchFamily="65" charset="-120"/>
            <a:ea typeface="標楷體" pitchFamily="65" charset="-120"/>
          </a:endParaRPr>
        </a:p>
      </dgm:t>
    </dgm:pt>
    <dgm:pt modelId="{A52C522D-8A6C-402A-BA2B-86696466B58B}" type="parTrans" cxnId="{FA56365B-57DE-44E3-A5EF-C80BA33ABA20}">
      <dgm:prSet/>
      <dgm:spPr/>
      <dgm:t>
        <a:bodyPr/>
        <a:lstStyle/>
        <a:p>
          <a:endParaRPr lang="zh-TW" altLang="en-US"/>
        </a:p>
      </dgm:t>
    </dgm:pt>
    <dgm:pt modelId="{C79A1612-9A35-434E-A532-50DD72E812F7}" type="sibTrans" cxnId="{FA56365B-57DE-44E3-A5EF-C80BA33ABA20}">
      <dgm:prSet/>
      <dgm:spPr/>
      <dgm:t>
        <a:bodyPr/>
        <a:lstStyle/>
        <a:p>
          <a:endParaRPr lang="zh-TW" altLang="en-US"/>
        </a:p>
      </dgm:t>
    </dgm:pt>
    <dgm:pt modelId="{A3FA3230-FF1B-4D6A-9AAF-8824E4EE4D43}">
      <dgm:prSet phldrT="[文字]"/>
      <dgm:spPr/>
      <dgm:t>
        <a:bodyPr/>
        <a:lstStyle/>
        <a:p>
          <a:r>
            <a:rPr lang="en-US" altLang="zh-TW" b="1" dirty="0" smtClean="0">
              <a:latin typeface="標楷體" pitchFamily="65" charset="-120"/>
              <a:ea typeface="標楷體" pitchFamily="65" charset="-120"/>
            </a:rPr>
            <a:t>99/09</a:t>
          </a:r>
        </a:p>
        <a:p>
          <a:r>
            <a:rPr lang="zh-TW" altLang="en-US" b="1" dirty="0" smtClean="0">
              <a:latin typeface="標楷體" pitchFamily="65" charset="-120"/>
              <a:ea typeface="標楷體" pitchFamily="65" charset="-120"/>
            </a:rPr>
            <a:t>全面</a:t>
          </a: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申報</a:t>
          </a:r>
          <a:endParaRPr lang="zh-TW" altLang="en-US" b="1" dirty="0">
            <a:latin typeface="標楷體" pitchFamily="65" charset="-120"/>
            <a:ea typeface="標楷體" pitchFamily="65" charset="-120"/>
          </a:endParaRPr>
        </a:p>
      </dgm:t>
    </dgm:pt>
    <dgm:pt modelId="{A6F53220-2079-43E5-B0B2-868DB7D40A0C}" type="parTrans" cxnId="{36139CA1-E94F-41C9-A3DF-D59011FCA62D}">
      <dgm:prSet/>
      <dgm:spPr/>
      <dgm:t>
        <a:bodyPr/>
        <a:lstStyle/>
        <a:p>
          <a:endParaRPr lang="zh-TW" altLang="en-US"/>
        </a:p>
      </dgm:t>
    </dgm:pt>
    <dgm:pt modelId="{F9F887C3-40E9-4EF0-B8FF-EF1AD67DDAFA}" type="sibTrans" cxnId="{36139CA1-E94F-41C9-A3DF-D59011FCA62D}">
      <dgm:prSet/>
      <dgm:spPr/>
      <dgm:t>
        <a:bodyPr/>
        <a:lstStyle/>
        <a:p>
          <a:endParaRPr lang="zh-TW" altLang="en-US"/>
        </a:p>
      </dgm:t>
    </dgm:pt>
    <dgm:pt modelId="{A0204D21-ECE0-42DC-ACAA-7C14EB62FFB4}">
      <dgm:prSet phldrT="[文字]" custT="1"/>
      <dgm:spPr/>
      <dgm:t>
        <a:bodyPr/>
        <a:lstStyle/>
        <a:p>
          <a:r>
            <a:rPr lang="en-US" altLang="zh-TW" sz="1800" b="0" dirty="0" smtClean="0">
              <a:latin typeface="標楷體" pitchFamily="65" charset="-120"/>
              <a:ea typeface="標楷體" pitchFamily="65" charset="-120"/>
            </a:rPr>
            <a:t>98Q4</a:t>
          </a:r>
          <a:r>
            <a:rPr lang="zh-TW" altLang="en-US" sz="1800" b="0" dirty="0" smtClean="0">
              <a:latin typeface="標楷體" pitchFamily="65" charset="-120"/>
              <a:ea typeface="標楷體" pitchFamily="65" charset="-120"/>
            </a:rPr>
            <a:t>及</a:t>
          </a:r>
          <a:r>
            <a:rPr lang="en-US" altLang="zh-TW" sz="1800" b="0" dirty="0" smtClean="0">
              <a:latin typeface="標楷體" pitchFamily="65" charset="-120"/>
              <a:ea typeface="標楷體" pitchFamily="65" charset="-120"/>
            </a:rPr>
            <a:t>99Q1</a:t>
          </a:r>
          <a:r>
            <a:rPr lang="zh-TW" altLang="en-US" sz="1800" b="0" dirty="0" smtClean="0">
              <a:latin typeface="標楷體" pitchFamily="65" charset="-120"/>
              <a:ea typeface="標楷體" pitchFamily="65" charset="-120"/>
            </a:rPr>
            <a:t>財報</a:t>
          </a:r>
          <a:r>
            <a:rPr lang="en-US" altLang="zh-TW" sz="1800" b="0" dirty="0" smtClean="0">
              <a:latin typeface="標楷體" pitchFamily="65" charset="-120"/>
              <a:ea typeface="標楷體" pitchFamily="65" charset="-120"/>
            </a:rPr>
            <a:t>-</a:t>
          </a:r>
          <a:r>
            <a:rPr lang="zh-TW" altLang="en-US" sz="1800" b="0" dirty="0" smtClean="0">
              <a:latin typeface="標楷體" pitchFamily="65" charset="-120"/>
              <a:ea typeface="標楷體" pitchFamily="65" charset="-120"/>
            </a:rPr>
            <a:t>自願申報四大財務報表</a:t>
          </a:r>
          <a:endParaRPr lang="en-US" altLang="zh-TW" sz="1800" b="1" dirty="0" smtClean="0">
            <a:latin typeface="標楷體" pitchFamily="65" charset="-120"/>
            <a:ea typeface="標楷體" pitchFamily="65" charset="-120"/>
          </a:endParaRPr>
        </a:p>
      </dgm:t>
    </dgm:pt>
    <dgm:pt modelId="{540E275D-0D8E-4FF2-BC3F-F97F86819529}" type="parTrans" cxnId="{24A7BE83-BBC9-43B6-9F31-9B1BDE80D940}">
      <dgm:prSet/>
      <dgm:spPr/>
      <dgm:t>
        <a:bodyPr/>
        <a:lstStyle/>
        <a:p>
          <a:endParaRPr lang="zh-TW" altLang="en-US"/>
        </a:p>
      </dgm:t>
    </dgm:pt>
    <dgm:pt modelId="{D827FCAD-27F7-4D55-9132-9E21BACF5B5A}" type="sibTrans" cxnId="{24A7BE83-BBC9-43B6-9F31-9B1BDE80D940}">
      <dgm:prSet/>
      <dgm:spPr/>
      <dgm:t>
        <a:bodyPr/>
        <a:lstStyle/>
        <a:p>
          <a:endParaRPr lang="zh-TW" altLang="en-US"/>
        </a:p>
      </dgm:t>
    </dgm:pt>
    <dgm:pt modelId="{F4991A99-82FC-49D1-9A91-79DA66C620CB}">
      <dgm:prSet phldrT="[文字]" custT="1"/>
      <dgm:spPr/>
      <dgm:t>
        <a:bodyPr/>
        <a:lstStyle/>
        <a:p>
          <a:r>
            <a:rPr lang="zh-TW" altLang="en-US" sz="1800" dirty="0" smtClean="0">
              <a:latin typeface="標楷體" pitchFamily="65" charset="-120"/>
              <a:ea typeface="標楷體" pitchFamily="65" charset="-120"/>
            </a:rPr>
            <a:t>自願申報比例</a:t>
          </a:r>
          <a:r>
            <a:rPr lang="en-US" sz="1800" dirty="0" smtClean="0">
              <a:latin typeface="標楷體" pitchFamily="65" charset="-120"/>
              <a:ea typeface="標楷體" pitchFamily="65" charset="-120"/>
            </a:rPr>
            <a:t>95%</a:t>
          </a:r>
          <a:endParaRPr lang="en-US" altLang="zh-TW" sz="1800" b="1" dirty="0" smtClean="0">
            <a:latin typeface="標楷體" pitchFamily="65" charset="-120"/>
            <a:ea typeface="標楷體" pitchFamily="65" charset="-120"/>
          </a:endParaRPr>
        </a:p>
      </dgm:t>
    </dgm:pt>
    <dgm:pt modelId="{C54E1168-EC14-41C6-AC66-8F3474231480}" type="parTrans" cxnId="{59E2D8A2-D880-434F-B9FC-9BBEE34FADC5}">
      <dgm:prSet/>
      <dgm:spPr/>
      <dgm:t>
        <a:bodyPr/>
        <a:lstStyle/>
        <a:p>
          <a:endParaRPr lang="zh-TW" altLang="en-US"/>
        </a:p>
      </dgm:t>
    </dgm:pt>
    <dgm:pt modelId="{CBA23AFF-9BF1-4719-8D05-8974E1672846}" type="sibTrans" cxnId="{59E2D8A2-D880-434F-B9FC-9BBEE34FADC5}">
      <dgm:prSet/>
      <dgm:spPr/>
      <dgm:t>
        <a:bodyPr/>
        <a:lstStyle/>
        <a:p>
          <a:endParaRPr lang="zh-TW" altLang="en-US"/>
        </a:p>
      </dgm:t>
    </dgm:pt>
    <dgm:pt modelId="{9BD3C31A-561E-4A8E-9174-49B2CED6C104}" type="pres">
      <dgm:prSet presAssocID="{1B8170E9-AC12-4ED8-9971-A891E2BDEB4E}" presName="Name0" presStyleCnt="0">
        <dgm:presLayoutVars>
          <dgm:dir/>
          <dgm:animLvl val="lvl"/>
          <dgm:resizeHandles val="exact"/>
        </dgm:presLayoutVars>
      </dgm:prSet>
      <dgm:spPr/>
      <dgm:t>
        <a:bodyPr/>
        <a:lstStyle/>
        <a:p>
          <a:endParaRPr lang="zh-TW" altLang="en-US"/>
        </a:p>
      </dgm:t>
    </dgm:pt>
    <dgm:pt modelId="{98C840A4-23DB-4B55-8B7F-419D70B882A5}" type="pres">
      <dgm:prSet presAssocID="{11960670-7D80-4618-AF62-777671E6BC2D}" presName="linNode" presStyleCnt="0"/>
      <dgm:spPr/>
      <dgm:t>
        <a:bodyPr/>
        <a:lstStyle/>
        <a:p>
          <a:endParaRPr lang="zh-TW" altLang="en-US"/>
        </a:p>
      </dgm:t>
    </dgm:pt>
    <dgm:pt modelId="{5C181270-05D5-40E8-BE50-B578344ACDA0}" type="pres">
      <dgm:prSet presAssocID="{11960670-7D80-4618-AF62-777671E6BC2D}" presName="parentText" presStyleLbl="node1" presStyleIdx="0" presStyleCnt="3">
        <dgm:presLayoutVars>
          <dgm:chMax val="1"/>
          <dgm:bulletEnabled val="1"/>
        </dgm:presLayoutVars>
      </dgm:prSet>
      <dgm:spPr/>
      <dgm:t>
        <a:bodyPr/>
        <a:lstStyle/>
        <a:p>
          <a:endParaRPr lang="zh-TW" altLang="en-US"/>
        </a:p>
      </dgm:t>
    </dgm:pt>
    <dgm:pt modelId="{183486E6-A83B-47F8-A4E4-0F12A301C244}" type="pres">
      <dgm:prSet presAssocID="{11960670-7D80-4618-AF62-777671E6BC2D}" presName="descendantText" presStyleLbl="alignAccFollowNode1" presStyleIdx="0" presStyleCnt="3">
        <dgm:presLayoutVars>
          <dgm:bulletEnabled val="1"/>
        </dgm:presLayoutVars>
      </dgm:prSet>
      <dgm:spPr/>
      <dgm:t>
        <a:bodyPr/>
        <a:lstStyle/>
        <a:p>
          <a:endParaRPr lang="zh-TW" altLang="en-US"/>
        </a:p>
      </dgm:t>
    </dgm:pt>
    <dgm:pt modelId="{64A0BBE4-AF56-422F-8A92-2F9D4C7DD48F}" type="pres">
      <dgm:prSet presAssocID="{5B0AE3CD-5CDC-4E7F-9DDC-E0AC48B5AAA8}" presName="sp" presStyleCnt="0"/>
      <dgm:spPr/>
      <dgm:t>
        <a:bodyPr/>
        <a:lstStyle/>
        <a:p>
          <a:endParaRPr lang="zh-TW" altLang="en-US"/>
        </a:p>
      </dgm:t>
    </dgm:pt>
    <dgm:pt modelId="{2DF90B72-E890-4041-A900-E523FAA6103F}" type="pres">
      <dgm:prSet presAssocID="{92876ADD-6F85-4A88-B76B-F8A2900916E1}" presName="linNode" presStyleCnt="0"/>
      <dgm:spPr/>
      <dgm:t>
        <a:bodyPr/>
        <a:lstStyle/>
        <a:p>
          <a:endParaRPr lang="zh-TW" altLang="en-US"/>
        </a:p>
      </dgm:t>
    </dgm:pt>
    <dgm:pt modelId="{596A465B-08BF-4B46-9396-D58220FE00AF}" type="pres">
      <dgm:prSet presAssocID="{92876ADD-6F85-4A88-B76B-F8A2900916E1}" presName="parentText" presStyleLbl="node1" presStyleIdx="1" presStyleCnt="3">
        <dgm:presLayoutVars>
          <dgm:chMax val="1"/>
          <dgm:bulletEnabled val="1"/>
        </dgm:presLayoutVars>
      </dgm:prSet>
      <dgm:spPr/>
      <dgm:t>
        <a:bodyPr/>
        <a:lstStyle/>
        <a:p>
          <a:endParaRPr lang="zh-TW" altLang="en-US"/>
        </a:p>
      </dgm:t>
    </dgm:pt>
    <dgm:pt modelId="{63C3B3EE-AADA-4274-81EC-27F6E8F39B66}" type="pres">
      <dgm:prSet presAssocID="{92876ADD-6F85-4A88-B76B-F8A2900916E1}" presName="descendantText" presStyleLbl="alignAccFollowNode1" presStyleIdx="1" presStyleCnt="3">
        <dgm:presLayoutVars>
          <dgm:bulletEnabled val="1"/>
        </dgm:presLayoutVars>
      </dgm:prSet>
      <dgm:spPr/>
      <dgm:t>
        <a:bodyPr/>
        <a:lstStyle/>
        <a:p>
          <a:endParaRPr lang="zh-TW" altLang="en-US"/>
        </a:p>
      </dgm:t>
    </dgm:pt>
    <dgm:pt modelId="{C01D5094-00DE-4BE9-8E5F-9DAAB60E71CC}" type="pres">
      <dgm:prSet presAssocID="{C7DD1C23-9366-4D1E-8A49-0374B61AEBEF}" presName="sp" presStyleCnt="0"/>
      <dgm:spPr/>
      <dgm:t>
        <a:bodyPr/>
        <a:lstStyle/>
        <a:p>
          <a:endParaRPr lang="zh-TW" altLang="en-US"/>
        </a:p>
      </dgm:t>
    </dgm:pt>
    <dgm:pt modelId="{AF6D36CB-4B5F-4F8D-90DF-AF791708ED52}" type="pres">
      <dgm:prSet presAssocID="{A3FA3230-FF1B-4D6A-9AAF-8824E4EE4D43}" presName="linNode" presStyleCnt="0"/>
      <dgm:spPr/>
      <dgm:t>
        <a:bodyPr/>
        <a:lstStyle/>
        <a:p>
          <a:endParaRPr lang="zh-TW" altLang="en-US"/>
        </a:p>
      </dgm:t>
    </dgm:pt>
    <dgm:pt modelId="{409D2335-5BFF-4D85-9F64-D93261133D0D}" type="pres">
      <dgm:prSet presAssocID="{A3FA3230-FF1B-4D6A-9AAF-8824E4EE4D43}" presName="parentText" presStyleLbl="node1" presStyleIdx="2" presStyleCnt="3">
        <dgm:presLayoutVars>
          <dgm:chMax val="1"/>
          <dgm:bulletEnabled val="1"/>
        </dgm:presLayoutVars>
      </dgm:prSet>
      <dgm:spPr/>
      <dgm:t>
        <a:bodyPr/>
        <a:lstStyle/>
        <a:p>
          <a:endParaRPr lang="zh-TW" altLang="en-US"/>
        </a:p>
      </dgm:t>
    </dgm:pt>
    <dgm:pt modelId="{4BCF06A1-F982-4674-8E12-8166DB5B8344}" type="pres">
      <dgm:prSet presAssocID="{A3FA3230-FF1B-4D6A-9AAF-8824E4EE4D43}" presName="descendantText" presStyleLbl="alignAccFollowNode1" presStyleIdx="2" presStyleCnt="3">
        <dgm:presLayoutVars>
          <dgm:bulletEnabled val="1"/>
        </dgm:presLayoutVars>
      </dgm:prSet>
      <dgm:spPr/>
      <dgm:t>
        <a:bodyPr/>
        <a:lstStyle/>
        <a:p>
          <a:endParaRPr lang="zh-TW" altLang="en-US"/>
        </a:p>
      </dgm:t>
    </dgm:pt>
  </dgm:ptLst>
  <dgm:cxnLst>
    <dgm:cxn modelId="{4DA28F50-C5D0-4C1E-9299-5A7441723C6F}" type="presOf" srcId="{F4991A99-82FC-49D1-9A91-79DA66C620CB}" destId="{63C3B3EE-AADA-4274-81EC-27F6E8F39B66}" srcOrd="0" destOrd="1" presId="urn:microsoft.com/office/officeart/2005/8/layout/vList5"/>
    <dgm:cxn modelId="{3899B54D-2E5B-4CFB-B1AD-19C903987639}" srcId="{1B8170E9-AC12-4ED8-9971-A891E2BDEB4E}" destId="{92876ADD-6F85-4A88-B76B-F8A2900916E1}" srcOrd="1" destOrd="0" parTransId="{235804BC-8AA9-40DA-9933-BA98925212C6}" sibTransId="{C7DD1C23-9366-4D1E-8A49-0374B61AEBEF}"/>
    <dgm:cxn modelId="{E135BEEC-00FD-43E6-B813-5251F410C2D0}" type="presOf" srcId="{A0204D21-ECE0-42DC-ACAA-7C14EB62FFB4}" destId="{63C3B3EE-AADA-4274-81EC-27F6E8F39B66}" srcOrd="0" destOrd="0" presId="urn:microsoft.com/office/officeart/2005/8/layout/vList5"/>
    <dgm:cxn modelId="{F2084563-CDFE-404B-85AA-83F5E7690CB0}" type="presOf" srcId="{A3FA3230-FF1B-4D6A-9AAF-8824E4EE4D43}" destId="{409D2335-5BFF-4D85-9F64-D93261133D0D}" srcOrd="0" destOrd="0" presId="urn:microsoft.com/office/officeart/2005/8/layout/vList5"/>
    <dgm:cxn modelId="{A6E65C07-D258-4916-943E-7524FFB05EC9}" srcId="{11960670-7D80-4618-AF62-777671E6BC2D}" destId="{065799E4-ABB1-414A-8AB4-993FB40F9EDE}" srcOrd="0" destOrd="0" parTransId="{C9C0CAFF-C099-4136-A313-F3049758E940}" sibTransId="{D7A0CF5B-3A2C-40B1-8D1D-35E5F7B2FD62}"/>
    <dgm:cxn modelId="{16900DB4-D007-4A36-8F69-1257FB7D34B1}" type="presOf" srcId="{1FF1F7AA-549D-4CB0-B605-388AC4B94BE8}" destId="{4BCF06A1-F982-4674-8E12-8166DB5B8344}" srcOrd="0" destOrd="0" presId="urn:microsoft.com/office/officeart/2005/8/layout/vList5"/>
    <dgm:cxn modelId="{36139CA1-E94F-41C9-A3DF-D59011FCA62D}" srcId="{1B8170E9-AC12-4ED8-9971-A891E2BDEB4E}" destId="{A3FA3230-FF1B-4D6A-9AAF-8824E4EE4D43}" srcOrd="2" destOrd="0" parTransId="{A6F53220-2079-43E5-B0B2-868DB7D40A0C}" sibTransId="{F9F887C3-40E9-4EF0-B8FF-EF1AD67DDAFA}"/>
    <dgm:cxn modelId="{A4BEDF41-FA5B-4B4B-99DF-376FBFCF497D}" type="presOf" srcId="{1B8170E9-AC12-4ED8-9971-A891E2BDEB4E}" destId="{9BD3C31A-561E-4A8E-9174-49B2CED6C104}" srcOrd="0" destOrd="0" presId="urn:microsoft.com/office/officeart/2005/8/layout/vList5"/>
    <dgm:cxn modelId="{6C8E6988-F13E-4829-9358-A4E72BF4075A}" srcId="{1B8170E9-AC12-4ED8-9971-A891E2BDEB4E}" destId="{11960670-7D80-4618-AF62-777671E6BC2D}" srcOrd="0" destOrd="0" parTransId="{50146576-0472-4688-9D66-081506AC4E74}" sibTransId="{5B0AE3CD-5CDC-4E7F-9DDC-E0AC48B5AAA8}"/>
    <dgm:cxn modelId="{F483319E-C787-4EF8-8217-1B6492626D47}" type="presOf" srcId="{92876ADD-6F85-4A88-B76B-F8A2900916E1}" destId="{596A465B-08BF-4B46-9396-D58220FE00AF}" srcOrd="0" destOrd="0" presId="urn:microsoft.com/office/officeart/2005/8/layout/vList5"/>
    <dgm:cxn modelId="{59E2D8A2-D880-434F-B9FC-9BBEE34FADC5}" srcId="{92876ADD-6F85-4A88-B76B-F8A2900916E1}" destId="{F4991A99-82FC-49D1-9A91-79DA66C620CB}" srcOrd="1" destOrd="0" parTransId="{C54E1168-EC14-41C6-AC66-8F3474231480}" sibTransId="{CBA23AFF-9BF1-4719-8D05-8974E1672846}"/>
    <dgm:cxn modelId="{AD44A127-1FDB-4E4F-A967-466E0CE71FC5}" srcId="{11960670-7D80-4618-AF62-777671E6BC2D}" destId="{FC32ECE5-4DD4-49F2-83FC-3A04208A4690}" srcOrd="1" destOrd="0" parTransId="{049C1025-A6DF-4A54-ACC5-9A850114EB62}" sibTransId="{316203BE-0575-4721-8903-068753FA7C34}"/>
    <dgm:cxn modelId="{DED6490C-11D6-4132-9ED6-EE2D8448ACF9}" type="presOf" srcId="{065799E4-ABB1-414A-8AB4-993FB40F9EDE}" destId="{183486E6-A83B-47F8-A4E4-0F12A301C244}" srcOrd="0" destOrd="0" presId="urn:microsoft.com/office/officeart/2005/8/layout/vList5"/>
    <dgm:cxn modelId="{FA56365B-57DE-44E3-A5EF-C80BA33ABA20}" srcId="{A3FA3230-FF1B-4D6A-9AAF-8824E4EE4D43}" destId="{1FF1F7AA-549D-4CB0-B605-388AC4B94BE8}" srcOrd="0" destOrd="0" parTransId="{A52C522D-8A6C-402A-BA2B-86696466B58B}" sibTransId="{C79A1612-9A35-434E-A532-50DD72E812F7}"/>
    <dgm:cxn modelId="{548E633F-0154-4339-8944-A87745CFB2CA}" type="presOf" srcId="{FC32ECE5-4DD4-49F2-83FC-3A04208A4690}" destId="{183486E6-A83B-47F8-A4E4-0F12A301C244}" srcOrd="0" destOrd="1" presId="urn:microsoft.com/office/officeart/2005/8/layout/vList5"/>
    <dgm:cxn modelId="{AA760820-AB31-4299-A04D-FE1178665CCF}" type="presOf" srcId="{11960670-7D80-4618-AF62-777671E6BC2D}" destId="{5C181270-05D5-40E8-BE50-B578344ACDA0}" srcOrd="0" destOrd="0" presId="urn:microsoft.com/office/officeart/2005/8/layout/vList5"/>
    <dgm:cxn modelId="{24A7BE83-BBC9-43B6-9F31-9B1BDE80D940}" srcId="{92876ADD-6F85-4A88-B76B-F8A2900916E1}" destId="{A0204D21-ECE0-42DC-ACAA-7C14EB62FFB4}" srcOrd="0" destOrd="0" parTransId="{540E275D-0D8E-4FF2-BC3F-F97F86819529}" sibTransId="{D827FCAD-27F7-4D55-9132-9E21BACF5B5A}"/>
    <dgm:cxn modelId="{69E252B6-CA4F-4B53-AADF-9176BDC2E790}" type="presParOf" srcId="{9BD3C31A-561E-4A8E-9174-49B2CED6C104}" destId="{98C840A4-23DB-4B55-8B7F-419D70B882A5}" srcOrd="0" destOrd="0" presId="urn:microsoft.com/office/officeart/2005/8/layout/vList5"/>
    <dgm:cxn modelId="{76674837-9580-4CEF-B8F6-17FC8E2486E8}" type="presParOf" srcId="{98C840A4-23DB-4B55-8B7F-419D70B882A5}" destId="{5C181270-05D5-40E8-BE50-B578344ACDA0}" srcOrd="0" destOrd="0" presId="urn:microsoft.com/office/officeart/2005/8/layout/vList5"/>
    <dgm:cxn modelId="{883ED241-7D8F-4752-BB02-8DDF89C6234F}" type="presParOf" srcId="{98C840A4-23DB-4B55-8B7F-419D70B882A5}" destId="{183486E6-A83B-47F8-A4E4-0F12A301C244}" srcOrd="1" destOrd="0" presId="urn:microsoft.com/office/officeart/2005/8/layout/vList5"/>
    <dgm:cxn modelId="{FA3954B6-736C-47E9-8033-734C01AAF759}" type="presParOf" srcId="{9BD3C31A-561E-4A8E-9174-49B2CED6C104}" destId="{64A0BBE4-AF56-422F-8A92-2F9D4C7DD48F}" srcOrd="1" destOrd="0" presId="urn:microsoft.com/office/officeart/2005/8/layout/vList5"/>
    <dgm:cxn modelId="{A3DB42B9-7AEE-4AF2-A6F9-8A916CF40BF2}" type="presParOf" srcId="{9BD3C31A-561E-4A8E-9174-49B2CED6C104}" destId="{2DF90B72-E890-4041-A900-E523FAA6103F}" srcOrd="2" destOrd="0" presId="urn:microsoft.com/office/officeart/2005/8/layout/vList5"/>
    <dgm:cxn modelId="{1FCAA226-B8CB-4879-9002-00E268D47283}" type="presParOf" srcId="{2DF90B72-E890-4041-A900-E523FAA6103F}" destId="{596A465B-08BF-4B46-9396-D58220FE00AF}" srcOrd="0" destOrd="0" presId="urn:microsoft.com/office/officeart/2005/8/layout/vList5"/>
    <dgm:cxn modelId="{2F9A03B0-5F8F-45AB-8A13-E9E0B3CCC701}" type="presParOf" srcId="{2DF90B72-E890-4041-A900-E523FAA6103F}" destId="{63C3B3EE-AADA-4274-81EC-27F6E8F39B66}" srcOrd="1" destOrd="0" presId="urn:microsoft.com/office/officeart/2005/8/layout/vList5"/>
    <dgm:cxn modelId="{8783F3FE-AAE7-4866-BA43-92CD85B52F2F}" type="presParOf" srcId="{9BD3C31A-561E-4A8E-9174-49B2CED6C104}" destId="{C01D5094-00DE-4BE9-8E5F-9DAAB60E71CC}" srcOrd="3" destOrd="0" presId="urn:microsoft.com/office/officeart/2005/8/layout/vList5"/>
    <dgm:cxn modelId="{3090F319-CC0E-46A9-A08D-713CF923EB38}" type="presParOf" srcId="{9BD3C31A-561E-4A8E-9174-49B2CED6C104}" destId="{AF6D36CB-4B5F-4F8D-90DF-AF791708ED52}" srcOrd="4" destOrd="0" presId="urn:microsoft.com/office/officeart/2005/8/layout/vList5"/>
    <dgm:cxn modelId="{B231D5F0-0E83-415C-A7C9-A028E3403D80}" type="presParOf" srcId="{AF6D36CB-4B5F-4F8D-90DF-AF791708ED52}" destId="{409D2335-5BFF-4D85-9F64-D93261133D0D}" srcOrd="0" destOrd="0" presId="urn:microsoft.com/office/officeart/2005/8/layout/vList5"/>
    <dgm:cxn modelId="{A93C45ED-202F-45FC-B1CE-7B5B6916AB04}" type="presParOf" srcId="{AF6D36CB-4B5F-4F8D-90DF-AF791708ED52}" destId="{4BCF06A1-F982-4674-8E12-8166DB5B8344}" srcOrd="1"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13E0BFA9-B750-4D56-944F-A10124687B68}" type="doc">
      <dgm:prSet loTypeId="urn:microsoft.com/office/officeart/2005/8/layout/hProcess9" loCatId="process" qsTypeId="urn:microsoft.com/office/officeart/2005/8/quickstyle/simple1" qsCatId="simple" csTypeId="urn:microsoft.com/office/officeart/2005/8/colors/accent3_2" csCatId="accent3" phldr="1"/>
      <dgm:spPr/>
      <dgm:t>
        <a:bodyPr/>
        <a:lstStyle/>
        <a:p>
          <a:endParaRPr lang="zh-TW" altLang="en-US"/>
        </a:p>
      </dgm:t>
    </dgm:pt>
    <dgm:pt modelId="{31A2E760-D79D-4F5E-AE7F-1E5FD56BFC4B}">
      <dgm:prSet phldrT="[文字]"/>
      <dgm:spPr/>
      <dgm:t>
        <a:bodyPr/>
        <a:lstStyle/>
        <a:p>
          <a:r>
            <a:rPr lang="zh-TW" altLang="en-US" b="0" dirty="0" smtClean="0">
              <a:latin typeface="標楷體" pitchFamily="65" charset="-120"/>
              <a:ea typeface="標楷體" pitchFamily="65" charset="-120"/>
              <a:cs typeface="Arial" pitchFamily="34" charset="0"/>
            </a:rPr>
            <a:t>制訂分類標準</a:t>
          </a:r>
          <a:endParaRPr lang="zh-TW" altLang="en-US" dirty="0"/>
        </a:p>
      </dgm:t>
    </dgm:pt>
    <dgm:pt modelId="{6EF1A0EF-02CB-47F2-A6FD-F992EC6B77A6}" type="parTrans" cxnId="{46865405-FDD2-431F-962E-FB0538E3723F}">
      <dgm:prSet/>
      <dgm:spPr/>
      <dgm:t>
        <a:bodyPr/>
        <a:lstStyle/>
        <a:p>
          <a:endParaRPr lang="zh-TW" altLang="en-US"/>
        </a:p>
      </dgm:t>
    </dgm:pt>
    <dgm:pt modelId="{349D42DF-F1EC-401B-B63A-09FCAD4A75B7}" type="sibTrans" cxnId="{46865405-FDD2-431F-962E-FB0538E3723F}">
      <dgm:prSet/>
      <dgm:spPr/>
      <dgm:t>
        <a:bodyPr/>
        <a:lstStyle/>
        <a:p>
          <a:endParaRPr lang="zh-TW" altLang="en-US"/>
        </a:p>
      </dgm:t>
    </dgm:pt>
    <dgm:pt modelId="{8B23AF80-DC4F-4E3D-97C8-A4B9608E7076}">
      <dgm:prSet phldrT="[文字]"/>
      <dgm:spPr/>
      <dgm:t>
        <a:bodyPr/>
        <a:lstStyle/>
        <a:p>
          <a:pPr marR="0" eaLnBrk="1" fontAlgn="auto" latinLnBrk="0" hangingPunct="1">
            <a:buClrTx/>
            <a:buSzTx/>
            <a:buFontTx/>
            <a:tabLst/>
            <a:defRPr/>
          </a:pPr>
          <a:r>
            <a:rPr lang="zh-TW" altLang="en-US" b="0" dirty="0" smtClean="0">
              <a:latin typeface="標楷體" pitchFamily="65" charset="-120"/>
              <a:ea typeface="標楷體" pitchFamily="65" charset="-120"/>
            </a:rPr>
            <a:t>開發建檔工具</a:t>
          </a:r>
          <a:endParaRPr lang="zh-TW" altLang="en-US" b="0" dirty="0">
            <a:latin typeface="標楷體" pitchFamily="65" charset="-120"/>
            <a:ea typeface="標楷體" pitchFamily="65" charset="-120"/>
          </a:endParaRPr>
        </a:p>
      </dgm:t>
    </dgm:pt>
    <dgm:pt modelId="{58591758-9302-46CF-A26E-650254225912}" type="parTrans" cxnId="{5854748F-0148-40F9-A4CA-5E3C5115EA8C}">
      <dgm:prSet/>
      <dgm:spPr/>
      <dgm:t>
        <a:bodyPr/>
        <a:lstStyle/>
        <a:p>
          <a:endParaRPr lang="zh-TW" altLang="en-US"/>
        </a:p>
      </dgm:t>
    </dgm:pt>
    <dgm:pt modelId="{26532B4F-8C97-4E65-90C5-4E262A59E558}" type="sibTrans" cxnId="{5854748F-0148-40F9-A4CA-5E3C5115EA8C}">
      <dgm:prSet/>
      <dgm:spPr/>
      <dgm:t>
        <a:bodyPr/>
        <a:lstStyle/>
        <a:p>
          <a:endParaRPr lang="zh-TW" altLang="en-US"/>
        </a:p>
      </dgm:t>
    </dgm:pt>
    <dgm:pt modelId="{996F0C17-2699-45FA-A6AA-88F4A5F5AA4F}">
      <dgm:prSet phldrT="[文字]"/>
      <dgm:spPr/>
      <dgm:t>
        <a:bodyPr/>
        <a:lstStyle/>
        <a:p>
          <a:pPr marR="0" eaLnBrk="1" fontAlgn="auto" latinLnBrk="0" hangingPunct="1">
            <a:buClrTx/>
            <a:buSzTx/>
            <a:buFontTx/>
            <a:tabLst/>
            <a:defRPr/>
          </a:pPr>
          <a:r>
            <a:rPr lang="zh-TW" altLang="en-US" b="0" dirty="0" smtClean="0">
              <a:latin typeface="標楷體" pitchFamily="65" charset="-120"/>
              <a:ea typeface="標楷體" pitchFamily="65" charset="-120"/>
            </a:rPr>
            <a:t>辦理教育訓練</a:t>
          </a:r>
          <a:endParaRPr lang="zh-TW" altLang="en-US" b="0" dirty="0">
            <a:latin typeface="標楷體" pitchFamily="65" charset="-120"/>
            <a:ea typeface="標楷體" pitchFamily="65" charset="-120"/>
          </a:endParaRPr>
        </a:p>
      </dgm:t>
    </dgm:pt>
    <dgm:pt modelId="{A658F49F-D306-41E7-9645-DFBAF1C3D321}" type="parTrans" cxnId="{205B6F2C-994B-42A5-ABA7-700B821E78D5}">
      <dgm:prSet/>
      <dgm:spPr/>
      <dgm:t>
        <a:bodyPr/>
        <a:lstStyle/>
        <a:p>
          <a:endParaRPr lang="zh-TW" altLang="en-US"/>
        </a:p>
      </dgm:t>
    </dgm:pt>
    <dgm:pt modelId="{BA5D56DC-56DC-45B1-8900-C793FA91114C}" type="sibTrans" cxnId="{205B6F2C-994B-42A5-ABA7-700B821E78D5}">
      <dgm:prSet/>
      <dgm:spPr/>
      <dgm:t>
        <a:bodyPr/>
        <a:lstStyle/>
        <a:p>
          <a:endParaRPr lang="zh-TW" altLang="en-US"/>
        </a:p>
      </dgm:t>
    </dgm:pt>
    <dgm:pt modelId="{63812441-1008-4587-B7AF-20A67A1E5133}" type="pres">
      <dgm:prSet presAssocID="{13E0BFA9-B750-4D56-944F-A10124687B68}" presName="CompostProcess" presStyleCnt="0">
        <dgm:presLayoutVars>
          <dgm:dir/>
          <dgm:resizeHandles val="exact"/>
        </dgm:presLayoutVars>
      </dgm:prSet>
      <dgm:spPr/>
      <dgm:t>
        <a:bodyPr/>
        <a:lstStyle/>
        <a:p>
          <a:endParaRPr lang="zh-TW" altLang="en-US"/>
        </a:p>
      </dgm:t>
    </dgm:pt>
    <dgm:pt modelId="{58078BC8-F884-4E92-B599-953997FAC33F}" type="pres">
      <dgm:prSet presAssocID="{13E0BFA9-B750-4D56-944F-A10124687B68}" presName="arrow" presStyleLbl="bgShp" presStyleIdx="0" presStyleCnt="1" custLinFactNeighborX="-1384" custLinFactNeighborY="1471"/>
      <dgm:spPr>
        <a:scene3d>
          <a:camera prst="orthographicFront">
            <a:rot lat="0" lon="10800000" rev="0"/>
          </a:camera>
          <a:lightRig rig="threePt" dir="t"/>
        </a:scene3d>
      </dgm:spPr>
    </dgm:pt>
    <dgm:pt modelId="{41D9BC09-1B85-446D-A7E9-8ED957EB36D0}" type="pres">
      <dgm:prSet presAssocID="{13E0BFA9-B750-4D56-944F-A10124687B68}" presName="linearProcess" presStyleCnt="0"/>
      <dgm:spPr/>
    </dgm:pt>
    <dgm:pt modelId="{730ABB4D-55BC-4783-96DA-4B8487508D3E}" type="pres">
      <dgm:prSet presAssocID="{31A2E760-D79D-4F5E-AE7F-1E5FD56BFC4B}" presName="textNode" presStyleLbl="node1" presStyleIdx="0" presStyleCnt="3">
        <dgm:presLayoutVars>
          <dgm:bulletEnabled val="1"/>
        </dgm:presLayoutVars>
      </dgm:prSet>
      <dgm:spPr/>
      <dgm:t>
        <a:bodyPr/>
        <a:lstStyle/>
        <a:p>
          <a:endParaRPr lang="zh-TW" altLang="en-US"/>
        </a:p>
      </dgm:t>
    </dgm:pt>
    <dgm:pt modelId="{AC7FE945-8056-4C38-B365-F8E19B33DC61}" type="pres">
      <dgm:prSet presAssocID="{349D42DF-F1EC-401B-B63A-09FCAD4A75B7}" presName="sibTrans" presStyleCnt="0"/>
      <dgm:spPr/>
    </dgm:pt>
    <dgm:pt modelId="{9B1FB571-F19E-4ADC-963A-FBACADF88AA0}" type="pres">
      <dgm:prSet presAssocID="{8B23AF80-DC4F-4E3D-97C8-A4B9608E7076}" presName="textNode" presStyleLbl="node1" presStyleIdx="1" presStyleCnt="3">
        <dgm:presLayoutVars>
          <dgm:bulletEnabled val="1"/>
        </dgm:presLayoutVars>
      </dgm:prSet>
      <dgm:spPr/>
      <dgm:t>
        <a:bodyPr/>
        <a:lstStyle/>
        <a:p>
          <a:endParaRPr lang="zh-TW" altLang="en-US"/>
        </a:p>
      </dgm:t>
    </dgm:pt>
    <dgm:pt modelId="{A616C21A-4654-4CF0-9782-95D8B997CDB5}" type="pres">
      <dgm:prSet presAssocID="{26532B4F-8C97-4E65-90C5-4E262A59E558}" presName="sibTrans" presStyleCnt="0"/>
      <dgm:spPr/>
    </dgm:pt>
    <dgm:pt modelId="{4C5EEE2F-12F2-466A-88FF-ED2AD1A8DDC4}" type="pres">
      <dgm:prSet presAssocID="{996F0C17-2699-45FA-A6AA-88F4A5F5AA4F}" presName="textNode" presStyleLbl="node1" presStyleIdx="2" presStyleCnt="3">
        <dgm:presLayoutVars>
          <dgm:bulletEnabled val="1"/>
        </dgm:presLayoutVars>
      </dgm:prSet>
      <dgm:spPr/>
      <dgm:t>
        <a:bodyPr/>
        <a:lstStyle/>
        <a:p>
          <a:endParaRPr lang="zh-TW" altLang="en-US"/>
        </a:p>
      </dgm:t>
    </dgm:pt>
  </dgm:ptLst>
  <dgm:cxnLst>
    <dgm:cxn modelId="{EDD96711-73DD-404F-A130-24B7CAA47959}" type="presOf" srcId="{13E0BFA9-B750-4D56-944F-A10124687B68}" destId="{63812441-1008-4587-B7AF-20A67A1E5133}" srcOrd="0" destOrd="0" presId="urn:microsoft.com/office/officeart/2005/8/layout/hProcess9"/>
    <dgm:cxn modelId="{11DF261B-BF9A-4477-AEB5-495F57180D25}" type="presOf" srcId="{8B23AF80-DC4F-4E3D-97C8-A4B9608E7076}" destId="{9B1FB571-F19E-4ADC-963A-FBACADF88AA0}" srcOrd="0" destOrd="0" presId="urn:microsoft.com/office/officeart/2005/8/layout/hProcess9"/>
    <dgm:cxn modelId="{5854748F-0148-40F9-A4CA-5E3C5115EA8C}" srcId="{13E0BFA9-B750-4D56-944F-A10124687B68}" destId="{8B23AF80-DC4F-4E3D-97C8-A4B9608E7076}" srcOrd="1" destOrd="0" parTransId="{58591758-9302-46CF-A26E-650254225912}" sibTransId="{26532B4F-8C97-4E65-90C5-4E262A59E558}"/>
    <dgm:cxn modelId="{205B6F2C-994B-42A5-ABA7-700B821E78D5}" srcId="{13E0BFA9-B750-4D56-944F-A10124687B68}" destId="{996F0C17-2699-45FA-A6AA-88F4A5F5AA4F}" srcOrd="2" destOrd="0" parTransId="{A658F49F-D306-41E7-9645-DFBAF1C3D321}" sibTransId="{BA5D56DC-56DC-45B1-8900-C793FA91114C}"/>
    <dgm:cxn modelId="{46865405-FDD2-431F-962E-FB0538E3723F}" srcId="{13E0BFA9-B750-4D56-944F-A10124687B68}" destId="{31A2E760-D79D-4F5E-AE7F-1E5FD56BFC4B}" srcOrd="0" destOrd="0" parTransId="{6EF1A0EF-02CB-47F2-A6FD-F992EC6B77A6}" sibTransId="{349D42DF-F1EC-401B-B63A-09FCAD4A75B7}"/>
    <dgm:cxn modelId="{AC075295-EF1E-4841-9A61-0830879A0C1A}" type="presOf" srcId="{996F0C17-2699-45FA-A6AA-88F4A5F5AA4F}" destId="{4C5EEE2F-12F2-466A-88FF-ED2AD1A8DDC4}" srcOrd="0" destOrd="0" presId="urn:microsoft.com/office/officeart/2005/8/layout/hProcess9"/>
    <dgm:cxn modelId="{366B74F3-F903-4B23-BCFA-72033937F441}" type="presOf" srcId="{31A2E760-D79D-4F5E-AE7F-1E5FD56BFC4B}" destId="{730ABB4D-55BC-4783-96DA-4B8487508D3E}" srcOrd="0" destOrd="0" presId="urn:microsoft.com/office/officeart/2005/8/layout/hProcess9"/>
    <dgm:cxn modelId="{3A713E46-0FF6-4CF8-B92F-E061EFA748CC}" type="presParOf" srcId="{63812441-1008-4587-B7AF-20A67A1E5133}" destId="{58078BC8-F884-4E92-B599-953997FAC33F}" srcOrd="0" destOrd="0" presId="urn:microsoft.com/office/officeart/2005/8/layout/hProcess9"/>
    <dgm:cxn modelId="{FAF5DC6F-1BC5-4919-B7AA-87C9B8C17969}" type="presParOf" srcId="{63812441-1008-4587-B7AF-20A67A1E5133}" destId="{41D9BC09-1B85-446D-A7E9-8ED957EB36D0}" srcOrd="1" destOrd="0" presId="urn:microsoft.com/office/officeart/2005/8/layout/hProcess9"/>
    <dgm:cxn modelId="{D4D4E5E2-B745-48C1-8761-91D30A4BEF74}" type="presParOf" srcId="{41D9BC09-1B85-446D-A7E9-8ED957EB36D0}" destId="{730ABB4D-55BC-4783-96DA-4B8487508D3E}" srcOrd="0" destOrd="0" presId="urn:microsoft.com/office/officeart/2005/8/layout/hProcess9"/>
    <dgm:cxn modelId="{24623782-5FD4-4D46-B47D-B249D6F0CF67}" type="presParOf" srcId="{41D9BC09-1B85-446D-A7E9-8ED957EB36D0}" destId="{AC7FE945-8056-4C38-B365-F8E19B33DC61}" srcOrd="1" destOrd="0" presId="urn:microsoft.com/office/officeart/2005/8/layout/hProcess9"/>
    <dgm:cxn modelId="{5243CBB3-805E-4714-BA8E-F8BABE79D668}" type="presParOf" srcId="{41D9BC09-1B85-446D-A7E9-8ED957EB36D0}" destId="{9B1FB571-F19E-4ADC-963A-FBACADF88AA0}" srcOrd="2" destOrd="0" presId="urn:microsoft.com/office/officeart/2005/8/layout/hProcess9"/>
    <dgm:cxn modelId="{C6D108CF-9678-4B4D-BE54-78F2849B6004}" type="presParOf" srcId="{41D9BC09-1B85-446D-A7E9-8ED957EB36D0}" destId="{A616C21A-4654-4CF0-9782-95D8B997CDB5}" srcOrd="3" destOrd="0" presId="urn:microsoft.com/office/officeart/2005/8/layout/hProcess9"/>
    <dgm:cxn modelId="{6023EC24-BFA0-41B1-A8C7-58E51E0269EE}" type="presParOf" srcId="{41D9BC09-1B85-446D-A7E9-8ED957EB36D0}" destId="{4C5EEE2F-12F2-466A-88FF-ED2AD1A8DDC4}" srcOrd="4" destOrd="0" presId="urn:microsoft.com/office/officeart/2005/8/layout/hProcess9"/>
  </dgm:cxnLst>
  <dgm:bg/>
  <dgm:whole/>
</dgm:dataModel>
</file>

<file path=ppt/diagrams/data6.xml><?xml version="1.0" encoding="utf-8"?>
<dgm:dataModel xmlns:dgm="http://schemas.openxmlformats.org/drawingml/2006/diagram" xmlns:a="http://schemas.openxmlformats.org/drawingml/2006/main">
  <dgm:ptLst>
    <dgm:pt modelId="{5D548B56-A191-4EA2-B869-2E298908FF43}" type="doc">
      <dgm:prSet loTypeId="urn:microsoft.com/office/officeart/2005/8/layout/vList4" loCatId="list" qsTypeId="urn:microsoft.com/office/officeart/2005/8/quickstyle/simple1" qsCatId="simple" csTypeId="urn:microsoft.com/office/officeart/2005/8/colors/accent5_1" csCatId="accent5" phldr="1"/>
      <dgm:spPr/>
      <dgm:t>
        <a:bodyPr/>
        <a:lstStyle/>
        <a:p>
          <a:endParaRPr lang="zh-TW" altLang="en-US"/>
        </a:p>
      </dgm:t>
    </dgm:pt>
    <dgm:pt modelId="{614681BD-2D82-4180-B370-966B7CE68B2C}">
      <dgm:prSet custT="1"/>
      <dgm:spPr/>
      <dgm:t>
        <a:bodyPr/>
        <a:lstStyle/>
        <a:p>
          <a:r>
            <a:rPr lang="zh-TW" altLang="en-US" sz="2400" dirty="0" smtClean="0">
              <a:latin typeface="標楷體" pitchFamily="65" charset="-120"/>
              <a:ea typeface="標楷體" pitchFamily="65" charset="-120"/>
            </a:rPr>
            <a:t>採用</a:t>
          </a:r>
          <a:r>
            <a:rPr lang="zh-TW" altLang="en-US" sz="2400" b="1" dirty="0" smtClean="0">
              <a:latin typeface="標楷體" pitchFamily="65" charset="-120"/>
              <a:ea typeface="標楷體" pitchFamily="65" charset="-120"/>
            </a:rPr>
            <a:t>中華民國會計準則</a:t>
          </a:r>
          <a:r>
            <a:rPr lang="zh-TW" altLang="en-US" sz="2400" dirty="0" smtClean="0">
              <a:latin typeface="標楷體" pitchFamily="65" charset="-120"/>
              <a:ea typeface="標楷體" pitchFamily="65" charset="-120"/>
            </a:rPr>
            <a:t>編製財務報告之</a:t>
          </a:r>
          <a:r>
            <a:rPr lang="zh-TW" altLang="en-US" sz="2400" b="1" dirty="0" smtClean="0">
              <a:latin typeface="標楷體" pitchFamily="65" charset="-120"/>
              <a:ea typeface="標楷體" pitchFamily="65" charset="-120"/>
            </a:rPr>
            <a:t>第一上市、上櫃及興櫃外國發行人</a:t>
          </a:r>
          <a:r>
            <a:rPr lang="zh-TW" altLang="en-US" sz="2400" dirty="0" smtClean="0">
              <a:latin typeface="標楷體" pitchFamily="65" charset="-120"/>
              <a:ea typeface="標楷體" pitchFamily="65" charset="-120"/>
            </a:rPr>
            <a:t>。</a:t>
          </a:r>
        </a:p>
      </dgm:t>
    </dgm:pt>
    <dgm:pt modelId="{22882BD4-B875-4CE5-9BEB-55A9985CCA7A}" type="sibTrans" cxnId="{87F1FB8E-4267-436D-8C2D-4927185D4301}">
      <dgm:prSet/>
      <dgm:spPr/>
      <dgm:t>
        <a:bodyPr/>
        <a:lstStyle/>
        <a:p>
          <a:endParaRPr lang="zh-TW" altLang="en-US" sz="2400"/>
        </a:p>
      </dgm:t>
    </dgm:pt>
    <dgm:pt modelId="{697D2892-34A9-4F99-BBC5-A294EAC07DE2}" type="parTrans" cxnId="{87F1FB8E-4267-436D-8C2D-4927185D4301}">
      <dgm:prSet/>
      <dgm:spPr/>
      <dgm:t>
        <a:bodyPr/>
        <a:lstStyle/>
        <a:p>
          <a:endParaRPr lang="zh-TW" altLang="en-US" sz="2400"/>
        </a:p>
      </dgm:t>
    </dgm:pt>
    <dgm:pt modelId="{C1C62AB6-0398-4FEF-82AE-86B77E3E694B}">
      <dgm:prSet custT="1"/>
      <dgm:spPr/>
      <dgm:t>
        <a:bodyPr/>
        <a:lstStyle/>
        <a:p>
          <a:r>
            <a:rPr lang="zh-TW" altLang="en-US" sz="2400" dirty="0" smtClean="0">
              <a:latin typeface="標楷體" pitchFamily="65" charset="-120"/>
              <a:ea typeface="標楷體" pitchFamily="65" charset="-120"/>
            </a:rPr>
            <a:t>上市、上櫃及興櫃</a:t>
          </a:r>
          <a:r>
            <a:rPr lang="zh-TW" altLang="en-US" sz="2400" b="1" dirty="0" smtClean="0">
              <a:latin typeface="標楷體" pitchFamily="65" charset="-120"/>
              <a:ea typeface="標楷體" pitchFamily="65" charset="-120"/>
            </a:rPr>
            <a:t>金融控股公司</a:t>
          </a:r>
          <a:r>
            <a:rPr lang="zh-TW" altLang="en-US" sz="2400" dirty="0" smtClean="0">
              <a:latin typeface="標楷體" pitchFamily="65" charset="-120"/>
              <a:ea typeface="標楷體" pitchFamily="65" charset="-120"/>
            </a:rPr>
            <a:t>之已</a:t>
          </a:r>
          <a:r>
            <a:rPr lang="zh-TW" altLang="en-US" sz="2400" b="1" dirty="0" smtClean="0">
              <a:latin typeface="標楷體" pitchFamily="65" charset="-120"/>
              <a:ea typeface="標楷體" pitchFamily="65" charset="-120"/>
            </a:rPr>
            <a:t>公開發行子公司</a:t>
          </a:r>
          <a:r>
            <a:rPr lang="zh-TW" altLang="en-US" sz="2400" dirty="0" smtClean="0">
              <a:latin typeface="標楷體" pitchFamily="65" charset="-120"/>
              <a:ea typeface="標楷體" pitchFamily="65" charset="-120"/>
            </a:rPr>
            <a:t>暨</a:t>
          </a:r>
          <a:r>
            <a:rPr lang="zh-TW" altLang="en-US" sz="2400" b="1" dirty="0" smtClean="0">
              <a:latin typeface="標楷體" pitchFamily="65" charset="-120"/>
              <a:ea typeface="標楷體" pitchFamily="65" charset="-120"/>
            </a:rPr>
            <a:t>未公開發行證券商、期貨商</a:t>
          </a:r>
          <a:r>
            <a:rPr lang="zh-TW" altLang="en-US" sz="2400" dirty="0" smtClean="0">
              <a:latin typeface="標楷體" pitchFamily="65" charset="-120"/>
              <a:ea typeface="標楷體" pitchFamily="65" charset="-120"/>
            </a:rPr>
            <a:t>及</a:t>
          </a:r>
          <a:r>
            <a:rPr lang="zh-TW" altLang="en-US" sz="2400" b="1" dirty="0" smtClean="0">
              <a:latin typeface="標楷體" pitchFamily="65" charset="-120"/>
              <a:ea typeface="標楷體" pitchFamily="65" charset="-120"/>
            </a:rPr>
            <a:t>投信子公司</a:t>
          </a:r>
          <a:r>
            <a:rPr lang="zh-TW" altLang="en-US" sz="2400" dirty="0" smtClean="0">
              <a:latin typeface="標楷體" pitchFamily="65" charset="-120"/>
              <a:ea typeface="標楷體" pitchFamily="65" charset="-120"/>
            </a:rPr>
            <a:t>申報，惟未公開發行之證券商或期貨商子公司僅需申報年度及半年度財務報告，未公開發行之投信子公司僅需申報年度財務報告。</a:t>
          </a:r>
        </a:p>
      </dgm:t>
    </dgm:pt>
    <dgm:pt modelId="{1B23FED3-2F80-4E40-ADCE-016C77E3B5C4}" type="sibTrans" cxnId="{68230AF6-ED47-4C10-BDEE-09D8BC7DE6D8}">
      <dgm:prSet/>
      <dgm:spPr/>
      <dgm:t>
        <a:bodyPr/>
        <a:lstStyle/>
        <a:p>
          <a:endParaRPr lang="zh-TW" altLang="en-US" sz="2400"/>
        </a:p>
      </dgm:t>
    </dgm:pt>
    <dgm:pt modelId="{1EB28823-218C-4E1E-8E43-CBC612756D9C}" type="parTrans" cxnId="{68230AF6-ED47-4C10-BDEE-09D8BC7DE6D8}">
      <dgm:prSet/>
      <dgm:spPr/>
      <dgm:t>
        <a:bodyPr/>
        <a:lstStyle/>
        <a:p>
          <a:endParaRPr lang="zh-TW" altLang="en-US" sz="2400"/>
        </a:p>
      </dgm:t>
    </dgm:pt>
    <dgm:pt modelId="{6CFF9B0C-87C2-49AB-A360-97AB6E8ED81B}">
      <dgm:prSet phldrT="[文字]" custT="1"/>
      <dgm:spPr/>
      <dgm:t>
        <a:bodyPr/>
        <a:lstStyle/>
        <a:p>
          <a:r>
            <a:rPr lang="zh-TW" altLang="en-US" sz="2400" b="1" dirty="0" smtClean="0">
              <a:latin typeface="標楷體" pitchFamily="65" charset="-120"/>
              <a:ea typeface="標楷體" pitchFamily="65" charset="-120"/>
            </a:rPr>
            <a:t>上市、上櫃及興櫃</a:t>
          </a:r>
          <a:r>
            <a:rPr lang="zh-TW" altLang="en-US" sz="2400" dirty="0" smtClean="0">
              <a:latin typeface="標楷體" pitchFamily="65" charset="-120"/>
              <a:ea typeface="標楷體" pitchFamily="65" charset="-120"/>
            </a:rPr>
            <a:t>公司。</a:t>
          </a:r>
          <a:endParaRPr lang="zh-TW" altLang="en-US" sz="2400" dirty="0"/>
        </a:p>
      </dgm:t>
    </dgm:pt>
    <dgm:pt modelId="{4A442795-D526-493A-A788-7F0C150355ED}" type="sibTrans" cxnId="{24E4DB82-E380-4EB6-B34E-679555FCB344}">
      <dgm:prSet/>
      <dgm:spPr/>
      <dgm:t>
        <a:bodyPr/>
        <a:lstStyle/>
        <a:p>
          <a:endParaRPr lang="zh-TW" altLang="en-US" sz="2400"/>
        </a:p>
      </dgm:t>
    </dgm:pt>
    <dgm:pt modelId="{D514648D-79A9-49BC-89D6-16021230258C}" type="parTrans" cxnId="{24E4DB82-E380-4EB6-B34E-679555FCB344}">
      <dgm:prSet/>
      <dgm:spPr/>
      <dgm:t>
        <a:bodyPr/>
        <a:lstStyle/>
        <a:p>
          <a:endParaRPr lang="zh-TW" altLang="en-US" sz="2400"/>
        </a:p>
      </dgm:t>
    </dgm:pt>
    <dgm:pt modelId="{7F69FEF5-2080-406D-8891-4159312EC2D6}" type="pres">
      <dgm:prSet presAssocID="{5D548B56-A191-4EA2-B869-2E298908FF43}" presName="linear" presStyleCnt="0">
        <dgm:presLayoutVars>
          <dgm:dir/>
          <dgm:resizeHandles val="exact"/>
        </dgm:presLayoutVars>
      </dgm:prSet>
      <dgm:spPr/>
      <dgm:t>
        <a:bodyPr/>
        <a:lstStyle/>
        <a:p>
          <a:endParaRPr lang="zh-TW" altLang="en-US"/>
        </a:p>
      </dgm:t>
    </dgm:pt>
    <dgm:pt modelId="{81B2E657-88A1-4322-9858-52CD2B2BBB47}" type="pres">
      <dgm:prSet presAssocID="{6CFF9B0C-87C2-49AB-A360-97AB6E8ED81B}" presName="comp" presStyleCnt="0"/>
      <dgm:spPr/>
    </dgm:pt>
    <dgm:pt modelId="{44D2601B-11FD-4963-B446-2A3351F7B0C6}" type="pres">
      <dgm:prSet presAssocID="{6CFF9B0C-87C2-49AB-A360-97AB6E8ED81B}" presName="box" presStyleLbl="node1" presStyleIdx="0" presStyleCnt="3" custScaleY="110527"/>
      <dgm:spPr/>
      <dgm:t>
        <a:bodyPr/>
        <a:lstStyle/>
        <a:p>
          <a:endParaRPr lang="zh-TW" altLang="en-US"/>
        </a:p>
      </dgm:t>
    </dgm:pt>
    <dgm:pt modelId="{78431D4D-E3F5-4CDD-B65F-A1BD6FF6D5F0}" type="pres">
      <dgm:prSet presAssocID="{6CFF9B0C-87C2-49AB-A360-97AB6E8ED81B}" presName="img" presStyleLbl="fgImgPlace1" presStyleIdx="0" presStyleCnt="3" custScaleY="115272"/>
      <dgm:spPr>
        <a:blipFill rotWithShape="0">
          <a:blip xmlns:r="http://schemas.openxmlformats.org/officeDocument/2006/relationships" r:embed="rId1"/>
          <a:stretch>
            <a:fillRect/>
          </a:stretch>
        </a:blipFill>
      </dgm:spPr>
    </dgm:pt>
    <dgm:pt modelId="{C10EDBDD-0BF1-4DE0-8762-768A536D9177}" type="pres">
      <dgm:prSet presAssocID="{6CFF9B0C-87C2-49AB-A360-97AB6E8ED81B}" presName="text" presStyleLbl="node1" presStyleIdx="0" presStyleCnt="3">
        <dgm:presLayoutVars>
          <dgm:bulletEnabled val="1"/>
        </dgm:presLayoutVars>
      </dgm:prSet>
      <dgm:spPr/>
      <dgm:t>
        <a:bodyPr/>
        <a:lstStyle/>
        <a:p>
          <a:endParaRPr lang="zh-TW" altLang="en-US"/>
        </a:p>
      </dgm:t>
    </dgm:pt>
    <dgm:pt modelId="{CA34FD06-D077-48EF-97AF-858CE08E0009}" type="pres">
      <dgm:prSet presAssocID="{4A442795-D526-493A-A788-7F0C150355ED}" presName="spacer" presStyleCnt="0"/>
      <dgm:spPr/>
    </dgm:pt>
    <dgm:pt modelId="{84DCB38F-2530-44D4-99F9-A5F367E01112}" type="pres">
      <dgm:prSet presAssocID="{C1C62AB6-0398-4FEF-82AE-86B77E3E694B}" presName="comp" presStyleCnt="0"/>
      <dgm:spPr/>
    </dgm:pt>
    <dgm:pt modelId="{1A834188-F762-4D6F-9984-BC009EB07CC8}" type="pres">
      <dgm:prSet presAssocID="{C1C62AB6-0398-4FEF-82AE-86B77E3E694B}" presName="box" presStyleLbl="node1" presStyleIdx="1" presStyleCnt="3" custScaleY="153983"/>
      <dgm:spPr/>
      <dgm:t>
        <a:bodyPr/>
        <a:lstStyle/>
        <a:p>
          <a:endParaRPr lang="zh-TW" altLang="en-US"/>
        </a:p>
      </dgm:t>
    </dgm:pt>
    <dgm:pt modelId="{7F5218F3-E79D-41B7-96A6-B2FA223B57F7}" type="pres">
      <dgm:prSet presAssocID="{C1C62AB6-0398-4FEF-82AE-86B77E3E694B}" presName="img" presStyleLbl="fgImgPlace1" presStyleIdx="1" presStyleCnt="3" custScaleY="125700"/>
      <dgm:spPr>
        <a:blipFill rotWithShape="0">
          <a:blip xmlns:r="http://schemas.openxmlformats.org/officeDocument/2006/relationships" r:embed="rId2"/>
          <a:stretch>
            <a:fillRect/>
          </a:stretch>
        </a:blipFill>
      </dgm:spPr>
    </dgm:pt>
    <dgm:pt modelId="{E659342A-4998-4FB3-BE46-80CC57E0BA69}" type="pres">
      <dgm:prSet presAssocID="{C1C62AB6-0398-4FEF-82AE-86B77E3E694B}" presName="text" presStyleLbl="node1" presStyleIdx="1" presStyleCnt="3">
        <dgm:presLayoutVars>
          <dgm:bulletEnabled val="1"/>
        </dgm:presLayoutVars>
      </dgm:prSet>
      <dgm:spPr/>
      <dgm:t>
        <a:bodyPr/>
        <a:lstStyle/>
        <a:p>
          <a:endParaRPr lang="zh-TW" altLang="en-US"/>
        </a:p>
      </dgm:t>
    </dgm:pt>
    <dgm:pt modelId="{914955AE-E492-48B9-8646-9624681944FB}" type="pres">
      <dgm:prSet presAssocID="{1B23FED3-2F80-4E40-ADCE-016C77E3B5C4}" presName="spacer" presStyleCnt="0"/>
      <dgm:spPr/>
    </dgm:pt>
    <dgm:pt modelId="{A995438C-4632-40BB-853B-0FFCEFB9EDDE}" type="pres">
      <dgm:prSet presAssocID="{614681BD-2D82-4180-B370-966B7CE68B2C}" presName="comp" presStyleCnt="0"/>
      <dgm:spPr/>
    </dgm:pt>
    <dgm:pt modelId="{5E8F327E-C3C5-4BB3-963C-05061AB8C1D9}" type="pres">
      <dgm:prSet presAssocID="{614681BD-2D82-4180-B370-966B7CE68B2C}" presName="box" presStyleLbl="node1" presStyleIdx="2" presStyleCnt="3"/>
      <dgm:spPr/>
      <dgm:t>
        <a:bodyPr/>
        <a:lstStyle/>
        <a:p>
          <a:endParaRPr lang="zh-TW" altLang="en-US"/>
        </a:p>
      </dgm:t>
    </dgm:pt>
    <dgm:pt modelId="{92AB3B0F-F570-4331-A889-94ED25C43EFC}" type="pres">
      <dgm:prSet presAssocID="{614681BD-2D82-4180-B370-966B7CE68B2C}" presName="img" presStyleLbl="fgImgPlace1" presStyleIdx="2" presStyleCnt="3" custScaleY="107049"/>
      <dgm:spPr>
        <a:blipFill rotWithShape="0">
          <a:blip xmlns:r="http://schemas.openxmlformats.org/officeDocument/2006/relationships" r:embed="rId3"/>
          <a:stretch>
            <a:fillRect/>
          </a:stretch>
        </a:blipFill>
      </dgm:spPr>
    </dgm:pt>
    <dgm:pt modelId="{4BCEFA66-F825-46C0-8A5D-62492E7E48B1}" type="pres">
      <dgm:prSet presAssocID="{614681BD-2D82-4180-B370-966B7CE68B2C}" presName="text" presStyleLbl="node1" presStyleIdx="2" presStyleCnt="3">
        <dgm:presLayoutVars>
          <dgm:bulletEnabled val="1"/>
        </dgm:presLayoutVars>
      </dgm:prSet>
      <dgm:spPr/>
      <dgm:t>
        <a:bodyPr/>
        <a:lstStyle/>
        <a:p>
          <a:endParaRPr lang="zh-TW" altLang="en-US"/>
        </a:p>
      </dgm:t>
    </dgm:pt>
  </dgm:ptLst>
  <dgm:cxnLst>
    <dgm:cxn modelId="{D8DF7A79-A10B-414C-9578-66D5DCD694CB}" type="presOf" srcId="{6CFF9B0C-87C2-49AB-A360-97AB6E8ED81B}" destId="{C10EDBDD-0BF1-4DE0-8762-768A536D9177}" srcOrd="1" destOrd="0" presId="urn:microsoft.com/office/officeart/2005/8/layout/vList4"/>
    <dgm:cxn modelId="{3FE55732-CCD8-4FE7-9BBF-0981E3187EFB}" type="presOf" srcId="{614681BD-2D82-4180-B370-966B7CE68B2C}" destId="{4BCEFA66-F825-46C0-8A5D-62492E7E48B1}" srcOrd="1" destOrd="0" presId="urn:microsoft.com/office/officeart/2005/8/layout/vList4"/>
    <dgm:cxn modelId="{32C108E7-3241-4A5A-B0B7-42694D64A6F7}" type="presOf" srcId="{614681BD-2D82-4180-B370-966B7CE68B2C}" destId="{5E8F327E-C3C5-4BB3-963C-05061AB8C1D9}" srcOrd="0" destOrd="0" presId="urn:microsoft.com/office/officeart/2005/8/layout/vList4"/>
    <dgm:cxn modelId="{9555645F-1B00-4874-BCF7-63AF7FC93D7D}" type="presOf" srcId="{C1C62AB6-0398-4FEF-82AE-86B77E3E694B}" destId="{1A834188-F762-4D6F-9984-BC009EB07CC8}" srcOrd="0" destOrd="0" presId="urn:microsoft.com/office/officeart/2005/8/layout/vList4"/>
    <dgm:cxn modelId="{2BC13B56-4AFE-411A-825B-D32B06E0B688}" type="presOf" srcId="{5D548B56-A191-4EA2-B869-2E298908FF43}" destId="{7F69FEF5-2080-406D-8891-4159312EC2D6}" srcOrd="0" destOrd="0" presId="urn:microsoft.com/office/officeart/2005/8/layout/vList4"/>
    <dgm:cxn modelId="{24E4DB82-E380-4EB6-B34E-679555FCB344}" srcId="{5D548B56-A191-4EA2-B869-2E298908FF43}" destId="{6CFF9B0C-87C2-49AB-A360-97AB6E8ED81B}" srcOrd="0" destOrd="0" parTransId="{D514648D-79A9-49BC-89D6-16021230258C}" sibTransId="{4A442795-D526-493A-A788-7F0C150355ED}"/>
    <dgm:cxn modelId="{87F1FB8E-4267-436D-8C2D-4927185D4301}" srcId="{5D548B56-A191-4EA2-B869-2E298908FF43}" destId="{614681BD-2D82-4180-B370-966B7CE68B2C}" srcOrd="2" destOrd="0" parTransId="{697D2892-34A9-4F99-BBC5-A294EAC07DE2}" sibTransId="{22882BD4-B875-4CE5-9BEB-55A9985CCA7A}"/>
    <dgm:cxn modelId="{68230AF6-ED47-4C10-BDEE-09D8BC7DE6D8}" srcId="{5D548B56-A191-4EA2-B869-2E298908FF43}" destId="{C1C62AB6-0398-4FEF-82AE-86B77E3E694B}" srcOrd="1" destOrd="0" parTransId="{1EB28823-218C-4E1E-8E43-CBC612756D9C}" sibTransId="{1B23FED3-2F80-4E40-ADCE-016C77E3B5C4}"/>
    <dgm:cxn modelId="{29E9374F-3B15-4A54-878B-8612645D7AAF}" type="presOf" srcId="{6CFF9B0C-87C2-49AB-A360-97AB6E8ED81B}" destId="{44D2601B-11FD-4963-B446-2A3351F7B0C6}" srcOrd="0" destOrd="0" presId="urn:microsoft.com/office/officeart/2005/8/layout/vList4"/>
    <dgm:cxn modelId="{2010870B-8B25-4BA0-B933-D354231D9BF9}" type="presOf" srcId="{C1C62AB6-0398-4FEF-82AE-86B77E3E694B}" destId="{E659342A-4998-4FB3-BE46-80CC57E0BA69}" srcOrd="1" destOrd="0" presId="urn:microsoft.com/office/officeart/2005/8/layout/vList4"/>
    <dgm:cxn modelId="{9E958BBC-E1C5-44FF-8AAE-1DCF103A0825}" type="presParOf" srcId="{7F69FEF5-2080-406D-8891-4159312EC2D6}" destId="{81B2E657-88A1-4322-9858-52CD2B2BBB47}" srcOrd="0" destOrd="0" presId="urn:microsoft.com/office/officeart/2005/8/layout/vList4"/>
    <dgm:cxn modelId="{7F5D0013-881F-4D27-8D5C-BC05D0136CB0}" type="presParOf" srcId="{81B2E657-88A1-4322-9858-52CD2B2BBB47}" destId="{44D2601B-11FD-4963-B446-2A3351F7B0C6}" srcOrd="0" destOrd="0" presId="urn:microsoft.com/office/officeart/2005/8/layout/vList4"/>
    <dgm:cxn modelId="{481C2DF3-757F-49EE-ACDA-0D37B14592F6}" type="presParOf" srcId="{81B2E657-88A1-4322-9858-52CD2B2BBB47}" destId="{78431D4D-E3F5-4CDD-B65F-A1BD6FF6D5F0}" srcOrd="1" destOrd="0" presId="urn:microsoft.com/office/officeart/2005/8/layout/vList4"/>
    <dgm:cxn modelId="{2CDDB13C-D4E1-41BB-9511-422679B07CF3}" type="presParOf" srcId="{81B2E657-88A1-4322-9858-52CD2B2BBB47}" destId="{C10EDBDD-0BF1-4DE0-8762-768A536D9177}" srcOrd="2" destOrd="0" presId="urn:microsoft.com/office/officeart/2005/8/layout/vList4"/>
    <dgm:cxn modelId="{3C0A99D4-1A34-42C9-8C74-0883E26F17C3}" type="presParOf" srcId="{7F69FEF5-2080-406D-8891-4159312EC2D6}" destId="{CA34FD06-D077-48EF-97AF-858CE08E0009}" srcOrd="1" destOrd="0" presId="urn:microsoft.com/office/officeart/2005/8/layout/vList4"/>
    <dgm:cxn modelId="{7FE9B445-CA10-427F-A0C3-3B8C77C2618B}" type="presParOf" srcId="{7F69FEF5-2080-406D-8891-4159312EC2D6}" destId="{84DCB38F-2530-44D4-99F9-A5F367E01112}" srcOrd="2" destOrd="0" presId="urn:microsoft.com/office/officeart/2005/8/layout/vList4"/>
    <dgm:cxn modelId="{54AC8BF2-6299-4823-B50E-01CBC2C8B02B}" type="presParOf" srcId="{84DCB38F-2530-44D4-99F9-A5F367E01112}" destId="{1A834188-F762-4D6F-9984-BC009EB07CC8}" srcOrd="0" destOrd="0" presId="urn:microsoft.com/office/officeart/2005/8/layout/vList4"/>
    <dgm:cxn modelId="{BD7CE02F-FDDA-481D-8CC0-A019B9EE7DE8}" type="presParOf" srcId="{84DCB38F-2530-44D4-99F9-A5F367E01112}" destId="{7F5218F3-E79D-41B7-96A6-B2FA223B57F7}" srcOrd="1" destOrd="0" presId="urn:microsoft.com/office/officeart/2005/8/layout/vList4"/>
    <dgm:cxn modelId="{FDCC634D-D337-4716-B462-A8D21075DA5B}" type="presParOf" srcId="{84DCB38F-2530-44D4-99F9-A5F367E01112}" destId="{E659342A-4998-4FB3-BE46-80CC57E0BA69}" srcOrd="2" destOrd="0" presId="urn:microsoft.com/office/officeart/2005/8/layout/vList4"/>
    <dgm:cxn modelId="{D40C1E93-9596-4A52-9B30-2C3CD73AED64}" type="presParOf" srcId="{7F69FEF5-2080-406D-8891-4159312EC2D6}" destId="{914955AE-E492-48B9-8646-9624681944FB}" srcOrd="3" destOrd="0" presId="urn:microsoft.com/office/officeart/2005/8/layout/vList4"/>
    <dgm:cxn modelId="{9A75D20F-CE98-43B0-BA98-696F47B59916}" type="presParOf" srcId="{7F69FEF5-2080-406D-8891-4159312EC2D6}" destId="{A995438C-4632-40BB-853B-0FFCEFB9EDDE}" srcOrd="4" destOrd="0" presId="urn:microsoft.com/office/officeart/2005/8/layout/vList4"/>
    <dgm:cxn modelId="{E5C1E636-93C7-4051-B954-FC99082BF6F1}" type="presParOf" srcId="{A995438C-4632-40BB-853B-0FFCEFB9EDDE}" destId="{5E8F327E-C3C5-4BB3-963C-05061AB8C1D9}" srcOrd="0" destOrd="0" presId="urn:microsoft.com/office/officeart/2005/8/layout/vList4"/>
    <dgm:cxn modelId="{F47BFC07-1AE4-480D-B068-0B069D4F2A0E}" type="presParOf" srcId="{A995438C-4632-40BB-853B-0FFCEFB9EDDE}" destId="{92AB3B0F-F570-4331-A889-94ED25C43EFC}" srcOrd="1" destOrd="0" presId="urn:microsoft.com/office/officeart/2005/8/layout/vList4"/>
    <dgm:cxn modelId="{3B5E337E-3CF0-4057-B184-9B4A489F9B79}" type="presParOf" srcId="{A995438C-4632-40BB-853B-0FFCEFB9EDDE}" destId="{4BCEFA66-F825-46C0-8A5D-62492E7E48B1}" srcOrd="2" destOrd="0" presId="urn:microsoft.com/office/officeart/2005/8/layout/vList4"/>
  </dgm:cxnLst>
  <dgm:bg/>
  <dgm:whole/>
</dgm:dataModel>
</file>

<file path=ppt/diagrams/data7.xml><?xml version="1.0" encoding="utf-8"?>
<dgm:dataModel xmlns:dgm="http://schemas.openxmlformats.org/drawingml/2006/diagram" xmlns:a="http://schemas.openxmlformats.org/drawingml/2006/main">
  <dgm:ptLst>
    <dgm:pt modelId="{3D19D99E-EF41-4082-94DE-B61969B464CC}" type="doc">
      <dgm:prSet loTypeId="urn:microsoft.com/office/officeart/2005/8/layout/vList6" loCatId="list" qsTypeId="urn:microsoft.com/office/officeart/2005/8/quickstyle/simple5" qsCatId="simple" csTypeId="urn:microsoft.com/office/officeart/2005/8/colors/colorful4" csCatId="colorful" phldr="1"/>
      <dgm:spPr/>
      <dgm:t>
        <a:bodyPr/>
        <a:lstStyle/>
        <a:p>
          <a:endParaRPr lang="zh-TW" altLang="en-US"/>
        </a:p>
      </dgm:t>
    </dgm:pt>
    <dgm:pt modelId="{15E09412-95CB-45F7-9FD8-D201A6CA8D9B}">
      <dgm:prSet phldrT="[文字]" custT="1"/>
      <dgm:spPr/>
      <dgm:t>
        <a:bodyPr/>
        <a:lstStyle/>
        <a:p>
          <a:r>
            <a:rPr lang="en-US" altLang="zh-TW" sz="3600" b="1" baseline="0" dirty="0" smtClean="0">
              <a:solidFill>
                <a:srgbClr val="FFFF66"/>
              </a:solidFill>
              <a:latin typeface="Book Antiqua" pitchFamily="18" charset="0"/>
              <a:ea typeface="標楷體" pitchFamily="65" charset="-120"/>
            </a:rPr>
            <a:t>102</a:t>
          </a:r>
          <a:r>
            <a:rPr lang="zh-TW" altLang="en-US" sz="3600" b="1" baseline="0" dirty="0" smtClean="0">
              <a:solidFill>
                <a:srgbClr val="FFFF66"/>
              </a:solidFill>
              <a:latin typeface="Book Antiqua" pitchFamily="18" charset="0"/>
              <a:ea typeface="標楷體" pitchFamily="65" charset="-120"/>
            </a:rPr>
            <a:t>年</a:t>
          </a:r>
          <a:r>
            <a:rPr lang="en-US" altLang="zh-TW" sz="3600" b="1" baseline="0" dirty="0" smtClean="0">
              <a:solidFill>
                <a:srgbClr val="FFFF66"/>
              </a:solidFill>
              <a:latin typeface="Book Antiqua" pitchFamily="18" charset="0"/>
              <a:ea typeface="標楷體" pitchFamily="65" charset="-120"/>
            </a:rPr>
            <a:t>4</a:t>
          </a:r>
          <a:r>
            <a:rPr lang="zh-TW" altLang="en-US" sz="3600" b="1" baseline="0" dirty="0" smtClean="0">
              <a:solidFill>
                <a:srgbClr val="FFFF66"/>
              </a:solidFill>
              <a:latin typeface="Book Antiqua" pitchFamily="18" charset="0"/>
              <a:ea typeface="標楷體" pitchFamily="65" charset="-120"/>
            </a:rPr>
            <a:t>月</a:t>
          </a:r>
          <a:r>
            <a:rPr lang="zh-TW" altLang="en-US" sz="3600" b="1" baseline="0" dirty="0" smtClean="0">
              <a:latin typeface="Book Antiqua" pitchFamily="18" charset="0"/>
              <a:ea typeface="標楷體" pitchFamily="65" charset="-120"/>
            </a:rPr>
            <a:t>－</a:t>
          </a:r>
          <a:r>
            <a:rPr lang="en-US" altLang="zh-TW" sz="3600" b="1" baseline="0" dirty="0" smtClean="0">
              <a:latin typeface="Book Antiqua" pitchFamily="18" charset="0"/>
              <a:ea typeface="標楷體" pitchFamily="65" charset="-120"/>
            </a:rPr>
            <a:t>102</a:t>
          </a:r>
          <a:r>
            <a:rPr lang="zh-TW" sz="3600" b="1" baseline="0" dirty="0" smtClean="0">
              <a:latin typeface="Book Antiqua" pitchFamily="18" charset="0"/>
              <a:ea typeface="標楷體" pitchFamily="65" charset="-120"/>
            </a:rPr>
            <a:t>年第</a:t>
          </a:r>
          <a:r>
            <a:rPr lang="en-US" sz="3600" b="1" baseline="0" dirty="0" smtClean="0">
              <a:latin typeface="Book Antiqua" pitchFamily="18" charset="0"/>
              <a:ea typeface="標楷體" pitchFamily="65" charset="-120"/>
            </a:rPr>
            <a:t>1</a:t>
          </a:r>
          <a:r>
            <a:rPr lang="zh-TW" sz="3600" b="1" baseline="0" dirty="0" smtClean="0">
              <a:latin typeface="Book Antiqua" pitchFamily="18" charset="0"/>
              <a:ea typeface="標楷體" pitchFamily="65" charset="-120"/>
            </a:rPr>
            <a:t>季財務報告</a:t>
          </a:r>
          <a:r>
            <a:rPr lang="en-US" altLang="zh-TW" sz="4400" b="1" baseline="0" dirty="0" smtClean="0">
              <a:latin typeface="Book Antiqua" pitchFamily="18" charset="0"/>
              <a:ea typeface="標楷體" pitchFamily="65" charset="-120"/>
            </a:rPr>
            <a:t>   </a:t>
          </a:r>
          <a:endParaRPr lang="zh-TW" altLang="en-US" sz="4400" b="1" baseline="0" dirty="0">
            <a:latin typeface="Book Antiqua" pitchFamily="18" charset="0"/>
            <a:ea typeface="標楷體" pitchFamily="65" charset="-120"/>
          </a:endParaRPr>
        </a:p>
      </dgm:t>
    </dgm:pt>
    <dgm:pt modelId="{33436418-8E03-48A2-9B2A-71F629A19666}" type="parTrans" cxnId="{A0F39DA9-396E-4997-AA78-D636F1867FC0}">
      <dgm:prSet/>
      <dgm:spPr/>
      <dgm:t>
        <a:bodyPr/>
        <a:lstStyle/>
        <a:p>
          <a:endParaRPr lang="zh-TW" altLang="en-US" b="1" baseline="0">
            <a:latin typeface="Book Antiqua" pitchFamily="18" charset="0"/>
            <a:ea typeface="標楷體" pitchFamily="65" charset="-120"/>
          </a:endParaRPr>
        </a:p>
      </dgm:t>
    </dgm:pt>
    <dgm:pt modelId="{277BC88F-74BF-4C48-BE53-A32C62BB8E06}" type="sibTrans" cxnId="{A0F39DA9-396E-4997-AA78-D636F1867FC0}">
      <dgm:prSet/>
      <dgm:spPr/>
      <dgm:t>
        <a:bodyPr/>
        <a:lstStyle/>
        <a:p>
          <a:endParaRPr lang="zh-TW" altLang="en-US" b="1" baseline="0">
            <a:latin typeface="Book Antiqua" pitchFamily="18" charset="0"/>
            <a:ea typeface="標楷體" pitchFamily="65" charset="-120"/>
          </a:endParaRPr>
        </a:p>
      </dgm:t>
    </dgm:pt>
    <dgm:pt modelId="{26F2AB11-6090-4392-99F8-06A5002E9132}">
      <dgm:prSet custT="1"/>
      <dgm:spPr/>
      <dgm:t>
        <a:bodyPr/>
        <a:lstStyle/>
        <a:p>
          <a:r>
            <a:rPr lang="en-US" sz="3600" b="1" baseline="0" dirty="0" smtClean="0">
              <a:solidFill>
                <a:srgbClr val="FFFF66"/>
              </a:solidFill>
              <a:latin typeface="Book Antiqua" pitchFamily="18" charset="0"/>
              <a:ea typeface="標楷體" pitchFamily="65" charset="-120"/>
            </a:rPr>
            <a:t>103</a:t>
          </a:r>
          <a:r>
            <a:rPr lang="zh-TW" altLang="en-US" sz="3600" b="1" baseline="0" dirty="0" smtClean="0">
              <a:solidFill>
                <a:srgbClr val="FFFF66"/>
              </a:solidFill>
              <a:latin typeface="Book Antiqua" pitchFamily="18" charset="0"/>
              <a:ea typeface="標楷體" pitchFamily="65" charset="-120"/>
            </a:rPr>
            <a:t>年</a:t>
          </a:r>
          <a:r>
            <a:rPr lang="en-US" altLang="zh-TW" sz="3600" b="1" baseline="0" dirty="0" smtClean="0">
              <a:solidFill>
                <a:srgbClr val="FFFF66"/>
              </a:solidFill>
              <a:latin typeface="Book Antiqua" pitchFamily="18" charset="0"/>
              <a:ea typeface="標楷體" pitchFamily="65" charset="-120"/>
            </a:rPr>
            <a:t>4</a:t>
          </a:r>
          <a:r>
            <a:rPr lang="zh-TW" altLang="en-US" sz="3600" b="1" baseline="0" dirty="0" smtClean="0">
              <a:solidFill>
                <a:srgbClr val="FFFF66"/>
              </a:solidFill>
              <a:latin typeface="Book Antiqua" pitchFamily="18" charset="0"/>
              <a:ea typeface="標楷體" pitchFamily="65" charset="-120"/>
            </a:rPr>
            <a:t>月</a:t>
          </a:r>
          <a:r>
            <a:rPr lang="zh-TW" altLang="en-US" sz="3600" b="1" baseline="0" dirty="0" smtClean="0">
              <a:latin typeface="Book Antiqua" pitchFamily="18" charset="0"/>
              <a:ea typeface="標楷體" pitchFamily="65" charset="-120"/>
            </a:rPr>
            <a:t>－</a:t>
          </a:r>
          <a:r>
            <a:rPr lang="en-US" sz="3600" b="1" baseline="0" dirty="0" smtClean="0">
              <a:latin typeface="Book Antiqua" pitchFamily="18" charset="0"/>
              <a:ea typeface="標楷體" pitchFamily="65" charset="-120"/>
            </a:rPr>
            <a:t>103</a:t>
          </a:r>
          <a:r>
            <a:rPr lang="zh-TW" sz="3600" b="1" baseline="0" dirty="0" smtClean="0">
              <a:latin typeface="Book Antiqua" pitchFamily="18" charset="0"/>
              <a:ea typeface="標楷體" pitchFamily="65" charset="-120"/>
            </a:rPr>
            <a:t>年第</a:t>
          </a:r>
          <a:r>
            <a:rPr lang="en-US" sz="3600" b="1" baseline="0" dirty="0" smtClean="0">
              <a:latin typeface="Book Antiqua" pitchFamily="18" charset="0"/>
              <a:ea typeface="標楷體" pitchFamily="65" charset="-120"/>
            </a:rPr>
            <a:t>1</a:t>
          </a:r>
          <a:r>
            <a:rPr lang="zh-TW" sz="3600" b="1" baseline="0" dirty="0" smtClean="0">
              <a:latin typeface="Book Antiqua" pitchFamily="18" charset="0"/>
              <a:ea typeface="標楷體" pitchFamily="65" charset="-120"/>
            </a:rPr>
            <a:t>季財務報告</a:t>
          </a:r>
          <a:endParaRPr lang="zh-TW" sz="3600" b="1" baseline="0" dirty="0">
            <a:latin typeface="Book Antiqua" pitchFamily="18" charset="0"/>
            <a:ea typeface="標楷體" pitchFamily="65" charset="-120"/>
          </a:endParaRPr>
        </a:p>
      </dgm:t>
    </dgm:pt>
    <dgm:pt modelId="{991018F5-A70C-4860-A106-C67FE2985F56}" type="parTrans" cxnId="{625BB668-4767-4FCD-AC01-22A801381CBF}">
      <dgm:prSet/>
      <dgm:spPr/>
      <dgm:t>
        <a:bodyPr/>
        <a:lstStyle/>
        <a:p>
          <a:endParaRPr lang="zh-TW" altLang="en-US" b="1" baseline="0">
            <a:latin typeface="Book Antiqua" pitchFamily="18" charset="0"/>
            <a:ea typeface="標楷體" pitchFamily="65" charset="-120"/>
          </a:endParaRPr>
        </a:p>
      </dgm:t>
    </dgm:pt>
    <dgm:pt modelId="{473D0B66-92B1-49BF-BE73-BFE47CBD115C}" type="sibTrans" cxnId="{625BB668-4767-4FCD-AC01-22A801381CBF}">
      <dgm:prSet/>
      <dgm:spPr/>
      <dgm:t>
        <a:bodyPr/>
        <a:lstStyle/>
        <a:p>
          <a:endParaRPr lang="zh-TW" altLang="en-US" b="1" baseline="0">
            <a:latin typeface="Book Antiqua" pitchFamily="18" charset="0"/>
            <a:ea typeface="標楷體" pitchFamily="65" charset="-120"/>
          </a:endParaRPr>
        </a:p>
      </dgm:t>
    </dgm:pt>
    <dgm:pt modelId="{B9571B45-A615-4E2D-961B-61E4F1101F1D}">
      <dgm:prSet phldrT="[文字]"/>
      <dgm:spPr/>
      <dgm:t>
        <a:bodyPr anchor="ctr" anchorCtr="0"/>
        <a:lstStyle/>
        <a:p>
          <a:r>
            <a:rPr lang="zh-TW" altLang="en-US" b="0" baseline="0" dirty="0" smtClean="0">
              <a:latin typeface="Book Antiqua" pitchFamily="18" charset="0"/>
              <a:ea typeface="標楷體" pitchFamily="65" charset="-120"/>
            </a:rPr>
            <a:t>四大報表＋會計師查核報告＋</a:t>
          </a:r>
          <a:r>
            <a:rPr lang="zh-TW" b="0" baseline="0" dirty="0" smtClean="0">
              <a:latin typeface="Book Antiqua" pitchFamily="18" charset="0"/>
              <a:ea typeface="標楷體" pitchFamily="65" charset="-120"/>
            </a:rPr>
            <a:t>文字段財報附註＋部分重要表格段財報附註</a:t>
          </a:r>
          <a:endParaRPr lang="zh-TW" altLang="en-US" b="0" baseline="0" dirty="0">
            <a:latin typeface="Book Antiqua" pitchFamily="18" charset="0"/>
            <a:ea typeface="標楷體" pitchFamily="65" charset="-120"/>
          </a:endParaRPr>
        </a:p>
      </dgm:t>
    </dgm:pt>
    <dgm:pt modelId="{97BA60CD-2D47-411A-B10B-1BC08205AC0A}" type="parTrans" cxnId="{90A48EC5-B87C-4557-8BC4-629D0826699B}">
      <dgm:prSet/>
      <dgm:spPr/>
      <dgm:t>
        <a:bodyPr/>
        <a:lstStyle/>
        <a:p>
          <a:endParaRPr lang="zh-TW" altLang="en-US" b="1" baseline="0">
            <a:latin typeface="Book Antiqua" pitchFamily="18" charset="0"/>
            <a:ea typeface="標楷體" pitchFamily="65" charset="-120"/>
          </a:endParaRPr>
        </a:p>
      </dgm:t>
    </dgm:pt>
    <dgm:pt modelId="{7DF0DCB1-2805-4425-BDC4-4F0229ABC41F}" type="sibTrans" cxnId="{90A48EC5-B87C-4557-8BC4-629D0826699B}">
      <dgm:prSet/>
      <dgm:spPr/>
      <dgm:t>
        <a:bodyPr/>
        <a:lstStyle/>
        <a:p>
          <a:endParaRPr lang="zh-TW" altLang="en-US" b="1" baseline="0">
            <a:latin typeface="Book Antiqua" pitchFamily="18" charset="0"/>
            <a:ea typeface="標楷體" pitchFamily="65" charset="-120"/>
          </a:endParaRPr>
        </a:p>
      </dgm:t>
    </dgm:pt>
    <dgm:pt modelId="{73C90972-F678-425F-B79B-1E90A1EA5AD0}">
      <dgm:prSet/>
      <dgm:spPr/>
      <dgm:t>
        <a:bodyPr anchor="ctr" anchorCtr="0"/>
        <a:lstStyle/>
        <a:p>
          <a:r>
            <a:rPr lang="zh-TW" altLang="en-US" b="0" baseline="0" dirty="0" smtClean="0">
              <a:latin typeface="Book Antiqua" pitchFamily="18" charset="0"/>
              <a:ea typeface="標楷體" pitchFamily="65" charset="-120"/>
            </a:rPr>
            <a:t>四大報表＋會計師查核報告＋</a:t>
          </a:r>
          <a:r>
            <a:rPr lang="zh-TW" b="0" baseline="0" dirty="0" smtClean="0">
              <a:latin typeface="Book Antiqua" pitchFamily="18" charset="0"/>
              <a:ea typeface="標楷體" pitchFamily="65" charset="-120"/>
            </a:rPr>
            <a:t>全部財報附註</a:t>
          </a:r>
          <a:r>
            <a:rPr lang="en-US" b="0" baseline="0" dirty="0" smtClean="0">
              <a:latin typeface="Book Antiqua" pitchFamily="18" charset="0"/>
              <a:ea typeface="標楷體" pitchFamily="65" charset="-120"/>
            </a:rPr>
            <a:t>(</a:t>
          </a:r>
          <a:r>
            <a:rPr lang="zh-TW" b="0" baseline="0" dirty="0" smtClean="0">
              <a:latin typeface="Book Antiqua" pitchFamily="18" charset="0"/>
              <a:ea typeface="標楷體" pitchFamily="65" charset="-120"/>
            </a:rPr>
            <a:t>包含表格</a:t>
          </a:r>
          <a:r>
            <a:rPr lang="en-US" b="0" baseline="0" dirty="0" smtClean="0">
              <a:latin typeface="Book Antiqua" pitchFamily="18" charset="0"/>
              <a:ea typeface="標楷體" pitchFamily="65" charset="-120"/>
            </a:rPr>
            <a:t>)</a:t>
          </a:r>
          <a:endParaRPr lang="zh-TW" b="0" baseline="0" dirty="0">
            <a:latin typeface="Book Antiqua" pitchFamily="18" charset="0"/>
            <a:ea typeface="標楷體" pitchFamily="65" charset="-120"/>
          </a:endParaRPr>
        </a:p>
      </dgm:t>
    </dgm:pt>
    <dgm:pt modelId="{F3494FCB-7C5C-4301-AA25-875C8D7E90CB}" type="parTrans" cxnId="{D90CA86F-195F-4C43-9C75-99E0CE9B9030}">
      <dgm:prSet/>
      <dgm:spPr/>
      <dgm:t>
        <a:bodyPr/>
        <a:lstStyle/>
        <a:p>
          <a:endParaRPr lang="zh-TW" altLang="en-US" b="1" baseline="0">
            <a:latin typeface="Book Antiqua" pitchFamily="18" charset="0"/>
            <a:ea typeface="標楷體" pitchFamily="65" charset="-120"/>
          </a:endParaRPr>
        </a:p>
      </dgm:t>
    </dgm:pt>
    <dgm:pt modelId="{632DF294-BB00-4D5A-BA88-2C008FEC63BE}" type="sibTrans" cxnId="{D90CA86F-195F-4C43-9C75-99E0CE9B9030}">
      <dgm:prSet/>
      <dgm:spPr/>
      <dgm:t>
        <a:bodyPr/>
        <a:lstStyle/>
        <a:p>
          <a:endParaRPr lang="zh-TW" altLang="en-US" b="1" baseline="0">
            <a:latin typeface="Book Antiqua" pitchFamily="18" charset="0"/>
            <a:ea typeface="標楷體" pitchFamily="65" charset="-120"/>
          </a:endParaRPr>
        </a:p>
      </dgm:t>
    </dgm:pt>
    <dgm:pt modelId="{BFDA8E8B-F24A-4748-9903-856A84E5B50C}" type="pres">
      <dgm:prSet presAssocID="{3D19D99E-EF41-4082-94DE-B61969B464CC}" presName="Name0" presStyleCnt="0">
        <dgm:presLayoutVars>
          <dgm:dir/>
          <dgm:animLvl val="lvl"/>
          <dgm:resizeHandles/>
        </dgm:presLayoutVars>
      </dgm:prSet>
      <dgm:spPr/>
      <dgm:t>
        <a:bodyPr/>
        <a:lstStyle/>
        <a:p>
          <a:endParaRPr lang="zh-TW" altLang="en-US"/>
        </a:p>
      </dgm:t>
    </dgm:pt>
    <dgm:pt modelId="{218548DA-3933-49D5-B008-57CF5A378B3F}" type="pres">
      <dgm:prSet presAssocID="{15E09412-95CB-45F7-9FD8-D201A6CA8D9B}" presName="linNode" presStyleCnt="0"/>
      <dgm:spPr/>
    </dgm:pt>
    <dgm:pt modelId="{1E6B1B74-0D51-4191-A3A8-F4F5DFA4D775}" type="pres">
      <dgm:prSet presAssocID="{15E09412-95CB-45F7-9FD8-D201A6CA8D9B}" presName="parentShp" presStyleLbl="node1" presStyleIdx="0" presStyleCnt="2">
        <dgm:presLayoutVars>
          <dgm:bulletEnabled val="1"/>
        </dgm:presLayoutVars>
      </dgm:prSet>
      <dgm:spPr/>
      <dgm:t>
        <a:bodyPr/>
        <a:lstStyle/>
        <a:p>
          <a:endParaRPr lang="zh-TW" altLang="en-US"/>
        </a:p>
      </dgm:t>
    </dgm:pt>
    <dgm:pt modelId="{FF3928A9-9981-4DC7-8703-135F2C5D6E90}" type="pres">
      <dgm:prSet presAssocID="{15E09412-95CB-45F7-9FD8-D201A6CA8D9B}" presName="childShp" presStyleLbl="bgAccFollowNode1" presStyleIdx="0" presStyleCnt="2">
        <dgm:presLayoutVars>
          <dgm:bulletEnabled val="1"/>
        </dgm:presLayoutVars>
      </dgm:prSet>
      <dgm:spPr/>
      <dgm:t>
        <a:bodyPr/>
        <a:lstStyle/>
        <a:p>
          <a:endParaRPr lang="zh-TW" altLang="en-US"/>
        </a:p>
      </dgm:t>
    </dgm:pt>
    <dgm:pt modelId="{DDA3D01D-7D37-4ABE-A196-D5116B9C84D1}" type="pres">
      <dgm:prSet presAssocID="{277BC88F-74BF-4C48-BE53-A32C62BB8E06}" presName="spacing" presStyleCnt="0"/>
      <dgm:spPr/>
    </dgm:pt>
    <dgm:pt modelId="{CEEEB621-587B-4680-8733-298C23B4FC18}" type="pres">
      <dgm:prSet presAssocID="{26F2AB11-6090-4392-99F8-06A5002E9132}" presName="linNode" presStyleCnt="0"/>
      <dgm:spPr/>
    </dgm:pt>
    <dgm:pt modelId="{D27D472D-5A95-4524-A029-44BE8450B479}" type="pres">
      <dgm:prSet presAssocID="{26F2AB11-6090-4392-99F8-06A5002E9132}" presName="parentShp" presStyleLbl="node1" presStyleIdx="1" presStyleCnt="2">
        <dgm:presLayoutVars>
          <dgm:bulletEnabled val="1"/>
        </dgm:presLayoutVars>
      </dgm:prSet>
      <dgm:spPr/>
      <dgm:t>
        <a:bodyPr/>
        <a:lstStyle/>
        <a:p>
          <a:endParaRPr lang="zh-TW" altLang="en-US"/>
        </a:p>
      </dgm:t>
    </dgm:pt>
    <dgm:pt modelId="{9E7BF698-400E-4F52-AC6B-EFA18490FAEA}" type="pres">
      <dgm:prSet presAssocID="{26F2AB11-6090-4392-99F8-06A5002E9132}" presName="childShp" presStyleLbl="bgAccFollowNode1" presStyleIdx="1" presStyleCnt="2">
        <dgm:presLayoutVars>
          <dgm:bulletEnabled val="1"/>
        </dgm:presLayoutVars>
      </dgm:prSet>
      <dgm:spPr/>
      <dgm:t>
        <a:bodyPr/>
        <a:lstStyle/>
        <a:p>
          <a:endParaRPr lang="zh-TW" altLang="en-US"/>
        </a:p>
      </dgm:t>
    </dgm:pt>
  </dgm:ptLst>
  <dgm:cxnLst>
    <dgm:cxn modelId="{C8342435-851D-4055-B10F-E760150863BB}" type="presOf" srcId="{73C90972-F678-425F-B79B-1E90A1EA5AD0}" destId="{9E7BF698-400E-4F52-AC6B-EFA18490FAEA}" srcOrd="0" destOrd="0" presId="urn:microsoft.com/office/officeart/2005/8/layout/vList6"/>
    <dgm:cxn modelId="{D90CA86F-195F-4C43-9C75-99E0CE9B9030}" srcId="{26F2AB11-6090-4392-99F8-06A5002E9132}" destId="{73C90972-F678-425F-B79B-1E90A1EA5AD0}" srcOrd="0" destOrd="0" parTransId="{F3494FCB-7C5C-4301-AA25-875C8D7E90CB}" sibTransId="{632DF294-BB00-4D5A-BA88-2C008FEC63BE}"/>
    <dgm:cxn modelId="{90A48EC5-B87C-4557-8BC4-629D0826699B}" srcId="{15E09412-95CB-45F7-9FD8-D201A6CA8D9B}" destId="{B9571B45-A615-4E2D-961B-61E4F1101F1D}" srcOrd="0" destOrd="0" parTransId="{97BA60CD-2D47-411A-B10B-1BC08205AC0A}" sibTransId="{7DF0DCB1-2805-4425-BDC4-4F0229ABC41F}"/>
    <dgm:cxn modelId="{4CDE3A45-047B-4A67-82E5-5193EBE72BAC}" type="presOf" srcId="{26F2AB11-6090-4392-99F8-06A5002E9132}" destId="{D27D472D-5A95-4524-A029-44BE8450B479}" srcOrd="0" destOrd="0" presId="urn:microsoft.com/office/officeart/2005/8/layout/vList6"/>
    <dgm:cxn modelId="{A0F39DA9-396E-4997-AA78-D636F1867FC0}" srcId="{3D19D99E-EF41-4082-94DE-B61969B464CC}" destId="{15E09412-95CB-45F7-9FD8-D201A6CA8D9B}" srcOrd="0" destOrd="0" parTransId="{33436418-8E03-48A2-9B2A-71F629A19666}" sibTransId="{277BC88F-74BF-4C48-BE53-A32C62BB8E06}"/>
    <dgm:cxn modelId="{3ED3E458-9C62-47C4-9C6A-002852B789B9}" type="presOf" srcId="{3D19D99E-EF41-4082-94DE-B61969B464CC}" destId="{BFDA8E8B-F24A-4748-9903-856A84E5B50C}" srcOrd="0" destOrd="0" presId="urn:microsoft.com/office/officeart/2005/8/layout/vList6"/>
    <dgm:cxn modelId="{625BB668-4767-4FCD-AC01-22A801381CBF}" srcId="{3D19D99E-EF41-4082-94DE-B61969B464CC}" destId="{26F2AB11-6090-4392-99F8-06A5002E9132}" srcOrd="1" destOrd="0" parTransId="{991018F5-A70C-4860-A106-C67FE2985F56}" sibTransId="{473D0B66-92B1-49BF-BE73-BFE47CBD115C}"/>
    <dgm:cxn modelId="{E6CFC042-48DD-4FAC-AB9C-FE3F996573FF}" type="presOf" srcId="{B9571B45-A615-4E2D-961B-61E4F1101F1D}" destId="{FF3928A9-9981-4DC7-8703-135F2C5D6E90}" srcOrd="0" destOrd="0" presId="urn:microsoft.com/office/officeart/2005/8/layout/vList6"/>
    <dgm:cxn modelId="{26852FBC-B8F7-44C1-B6FE-8971EC882D9A}" type="presOf" srcId="{15E09412-95CB-45F7-9FD8-D201A6CA8D9B}" destId="{1E6B1B74-0D51-4191-A3A8-F4F5DFA4D775}" srcOrd="0" destOrd="0" presId="urn:microsoft.com/office/officeart/2005/8/layout/vList6"/>
    <dgm:cxn modelId="{6690ADB0-D084-4778-82B3-E03984FAF741}" type="presParOf" srcId="{BFDA8E8B-F24A-4748-9903-856A84E5B50C}" destId="{218548DA-3933-49D5-B008-57CF5A378B3F}" srcOrd="0" destOrd="0" presId="urn:microsoft.com/office/officeart/2005/8/layout/vList6"/>
    <dgm:cxn modelId="{A357C8CD-F2F6-45FF-A7DB-35C82647FFBA}" type="presParOf" srcId="{218548DA-3933-49D5-B008-57CF5A378B3F}" destId="{1E6B1B74-0D51-4191-A3A8-F4F5DFA4D775}" srcOrd="0" destOrd="0" presId="urn:microsoft.com/office/officeart/2005/8/layout/vList6"/>
    <dgm:cxn modelId="{72071E87-3F3B-45DA-99B9-5D262D766BE1}" type="presParOf" srcId="{218548DA-3933-49D5-B008-57CF5A378B3F}" destId="{FF3928A9-9981-4DC7-8703-135F2C5D6E90}" srcOrd="1" destOrd="0" presId="urn:microsoft.com/office/officeart/2005/8/layout/vList6"/>
    <dgm:cxn modelId="{927F687D-7210-4562-87BA-C16718520FF2}" type="presParOf" srcId="{BFDA8E8B-F24A-4748-9903-856A84E5B50C}" destId="{DDA3D01D-7D37-4ABE-A196-D5116B9C84D1}" srcOrd="1" destOrd="0" presId="urn:microsoft.com/office/officeart/2005/8/layout/vList6"/>
    <dgm:cxn modelId="{4134BCCF-6013-4154-BA85-B14F84966A5B}" type="presParOf" srcId="{BFDA8E8B-F24A-4748-9903-856A84E5B50C}" destId="{CEEEB621-587B-4680-8733-298C23B4FC18}" srcOrd="2" destOrd="0" presId="urn:microsoft.com/office/officeart/2005/8/layout/vList6"/>
    <dgm:cxn modelId="{7F0D80DB-5800-4083-A6E0-C0B7A76E7669}" type="presParOf" srcId="{CEEEB621-587B-4680-8733-298C23B4FC18}" destId="{D27D472D-5A95-4524-A029-44BE8450B479}" srcOrd="0" destOrd="0" presId="urn:microsoft.com/office/officeart/2005/8/layout/vList6"/>
    <dgm:cxn modelId="{D1A99FA3-EB86-4BAC-8BDE-75EFA7A2944D}" type="presParOf" srcId="{CEEEB621-587B-4680-8733-298C23B4FC18}" destId="{9E7BF698-400E-4F52-AC6B-EFA18490FAEA}" srcOrd="1" destOrd="0" presId="urn:microsoft.com/office/officeart/2005/8/layout/vList6"/>
  </dgm:cxnLst>
  <dgm:bg/>
  <dgm:whole/>
</dgm:dataModel>
</file>

<file path=ppt/diagrams/data8.xml><?xml version="1.0" encoding="utf-8"?>
<dgm:dataModel xmlns:dgm="http://schemas.openxmlformats.org/drawingml/2006/diagram" xmlns:a="http://schemas.openxmlformats.org/drawingml/2006/main">
  <dgm:ptLst>
    <dgm:pt modelId="{F70FB61D-FB5B-4AAF-856D-B31D4ABAC477}"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zh-TW" altLang="en-US"/>
        </a:p>
      </dgm:t>
    </dgm:pt>
    <dgm:pt modelId="{9BB4A6E4-72D1-452E-9380-DE3BAEB48B52}">
      <dgm:prSet phldrT="[文字]" custT="1"/>
      <dgm:spPr/>
      <dgm:t>
        <a:bodyPr/>
        <a:lstStyle/>
        <a:p>
          <a:r>
            <a:rPr kumimoji="0" lang="zh-TW" altLang="en-US" sz="2400" dirty="0" smtClean="0">
              <a:solidFill>
                <a:schemeClr val="bg1"/>
              </a:solidFill>
              <a:latin typeface="DFKai-SB" pitchFamily="65" charset="-120"/>
              <a:ea typeface="DFKai-SB" pitchFamily="65" charset="-120"/>
            </a:rPr>
            <a:t>安裝於申報端個人電腦</a:t>
          </a:r>
          <a:endParaRPr lang="zh-TW" altLang="en-US" sz="2400" dirty="0">
            <a:solidFill>
              <a:schemeClr val="bg1"/>
            </a:solidFill>
          </a:endParaRPr>
        </a:p>
      </dgm:t>
    </dgm:pt>
    <dgm:pt modelId="{C03CE992-097E-4D20-9AE4-DDDEBE63D646}" type="parTrans" cxnId="{F827531B-DA31-410C-94CA-4F8A05569532}">
      <dgm:prSet/>
      <dgm:spPr/>
      <dgm:t>
        <a:bodyPr/>
        <a:lstStyle/>
        <a:p>
          <a:endParaRPr lang="zh-TW" altLang="en-US" sz="2400">
            <a:solidFill>
              <a:schemeClr val="bg1"/>
            </a:solidFill>
          </a:endParaRPr>
        </a:p>
      </dgm:t>
    </dgm:pt>
    <dgm:pt modelId="{404DEBA8-35F9-453E-8C99-BC6275755CB9}" type="sibTrans" cxnId="{F827531B-DA31-410C-94CA-4F8A05569532}">
      <dgm:prSet/>
      <dgm:spPr/>
      <dgm:t>
        <a:bodyPr/>
        <a:lstStyle/>
        <a:p>
          <a:endParaRPr lang="zh-TW" altLang="en-US" sz="2400">
            <a:solidFill>
              <a:schemeClr val="bg1"/>
            </a:solidFill>
          </a:endParaRPr>
        </a:p>
      </dgm:t>
    </dgm:pt>
    <dgm:pt modelId="{26C6F43A-714D-4EC9-9100-F8E6D22B71EB}">
      <dgm:prSet phldrT="[文字]" custT="1"/>
      <dgm:spPr/>
      <dgm:t>
        <a:bodyPr/>
        <a:lstStyle/>
        <a:p>
          <a:r>
            <a:rPr kumimoji="0" lang="zh-TW" altLang="en-US" sz="2400" dirty="0" smtClean="0">
              <a:solidFill>
                <a:schemeClr val="bg1"/>
              </a:solidFill>
              <a:latin typeface="DFKai-SB" pitchFamily="65" charset="-120"/>
              <a:ea typeface="DFKai-SB" pitchFamily="65" charset="-120"/>
            </a:rPr>
            <a:t>友善而簡易的使用者操作介面</a:t>
          </a:r>
          <a:endParaRPr lang="zh-TW" altLang="en-US" sz="2400" dirty="0">
            <a:solidFill>
              <a:schemeClr val="bg1"/>
            </a:solidFill>
          </a:endParaRPr>
        </a:p>
      </dgm:t>
    </dgm:pt>
    <dgm:pt modelId="{F9E9D332-1168-4C71-8B6D-4674E3BB1FC8}" type="parTrans" cxnId="{C63958F9-9BCD-4354-8000-5EF404AD6906}">
      <dgm:prSet/>
      <dgm:spPr/>
      <dgm:t>
        <a:bodyPr/>
        <a:lstStyle/>
        <a:p>
          <a:endParaRPr lang="zh-TW" altLang="en-US" sz="2400">
            <a:solidFill>
              <a:schemeClr val="bg1"/>
            </a:solidFill>
          </a:endParaRPr>
        </a:p>
      </dgm:t>
    </dgm:pt>
    <dgm:pt modelId="{810E4A07-7C38-42CA-A6E1-E8A7FE1679F4}" type="sibTrans" cxnId="{C63958F9-9BCD-4354-8000-5EF404AD6906}">
      <dgm:prSet/>
      <dgm:spPr/>
      <dgm:t>
        <a:bodyPr/>
        <a:lstStyle/>
        <a:p>
          <a:endParaRPr lang="zh-TW" altLang="en-US" sz="2400">
            <a:solidFill>
              <a:schemeClr val="bg1"/>
            </a:solidFill>
          </a:endParaRPr>
        </a:p>
      </dgm:t>
    </dgm:pt>
    <dgm:pt modelId="{90E1195F-621B-4900-BCD9-54A0800ACD12}">
      <dgm:prSet phldrT="[文字]" custT="1"/>
      <dgm:spPr/>
      <dgm:t>
        <a:bodyPr/>
        <a:lstStyle/>
        <a:p>
          <a:r>
            <a:rPr kumimoji="0" lang="zh-TW" altLang="en-US" sz="2400" smtClean="0">
              <a:solidFill>
                <a:schemeClr val="bg1"/>
              </a:solidFill>
              <a:latin typeface="標楷體" pitchFamily="65" charset="-120"/>
              <a:ea typeface="標楷體" pitchFamily="65" charset="-120"/>
            </a:rPr>
            <a:t>匯入</a:t>
          </a:r>
          <a:r>
            <a:rPr kumimoji="0" lang="en-US" sz="2400" smtClean="0">
              <a:solidFill>
                <a:schemeClr val="bg1"/>
              </a:solidFill>
              <a:latin typeface="標楷體" pitchFamily="65" charset="-120"/>
              <a:ea typeface="標楷體" pitchFamily="65" charset="-120"/>
            </a:rPr>
            <a:t>XBRL</a:t>
          </a:r>
          <a:r>
            <a:rPr kumimoji="0" lang="zh-TW" altLang="en-US" sz="2400" smtClean="0">
              <a:solidFill>
                <a:schemeClr val="bg1"/>
              </a:solidFill>
              <a:latin typeface="標楷體" pitchFamily="65" charset="-120"/>
              <a:ea typeface="標楷體" pitchFamily="65" charset="-120"/>
            </a:rPr>
            <a:t>、</a:t>
          </a:r>
          <a:r>
            <a:rPr kumimoji="0" lang="en-US" sz="2400" smtClean="0">
              <a:solidFill>
                <a:schemeClr val="bg1"/>
              </a:solidFill>
              <a:latin typeface="標楷體" pitchFamily="65" charset="-120"/>
              <a:ea typeface="標楷體" pitchFamily="65" charset="-120"/>
            </a:rPr>
            <a:t>EXCEL</a:t>
          </a:r>
          <a:r>
            <a:rPr kumimoji="0" lang="zh-TW" altLang="en-US" sz="2400" smtClean="0">
              <a:solidFill>
                <a:schemeClr val="bg1"/>
              </a:solidFill>
              <a:latin typeface="標楷體" pitchFamily="65" charset="-120"/>
              <a:ea typeface="標楷體" pitchFamily="65" charset="-120"/>
            </a:rPr>
            <a:t>及</a:t>
          </a:r>
          <a:r>
            <a:rPr kumimoji="0" lang="en-US" sz="2400" smtClean="0">
              <a:solidFill>
                <a:schemeClr val="bg1"/>
              </a:solidFill>
              <a:latin typeface="標楷體" pitchFamily="65" charset="-120"/>
              <a:ea typeface="標楷體" pitchFamily="65" charset="-120"/>
            </a:rPr>
            <a:t>TXT</a:t>
          </a:r>
          <a:r>
            <a:rPr kumimoji="0" lang="zh-TW" altLang="en-US" sz="2400" smtClean="0">
              <a:solidFill>
                <a:schemeClr val="bg1"/>
              </a:solidFill>
              <a:latin typeface="標楷體" pitchFamily="65" charset="-120"/>
              <a:ea typeface="標楷體" pitchFamily="65" charset="-120"/>
            </a:rPr>
            <a:t>等格式的檔案，或直接登打財務資料</a:t>
          </a:r>
          <a:endParaRPr lang="zh-TW" altLang="en-US" sz="2400" dirty="0">
            <a:solidFill>
              <a:schemeClr val="bg1"/>
            </a:solidFill>
          </a:endParaRPr>
        </a:p>
      </dgm:t>
    </dgm:pt>
    <dgm:pt modelId="{BD0D2040-8F48-47EF-A6E1-2AEED61F4B6F}" type="parTrans" cxnId="{307C9EE3-13DA-45FA-8858-B2B9C6C87A1E}">
      <dgm:prSet/>
      <dgm:spPr/>
      <dgm:t>
        <a:bodyPr/>
        <a:lstStyle/>
        <a:p>
          <a:endParaRPr lang="zh-TW" altLang="en-US" sz="2400">
            <a:solidFill>
              <a:schemeClr val="bg1"/>
            </a:solidFill>
          </a:endParaRPr>
        </a:p>
      </dgm:t>
    </dgm:pt>
    <dgm:pt modelId="{1352ED4B-EFBC-4072-851C-B04B8D7A68BA}" type="sibTrans" cxnId="{307C9EE3-13DA-45FA-8858-B2B9C6C87A1E}">
      <dgm:prSet/>
      <dgm:spPr/>
      <dgm:t>
        <a:bodyPr/>
        <a:lstStyle/>
        <a:p>
          <a:endParaRPr lang="zh-TW" altLang="en-US" sz="2400">
            <a:solidFill>
              <a:schemeClr val="bg1"/>
            </a:solidFill>
          </a:endParaRPr>
        </a:p>
      </dgm:t>
    </dgm:pt>
    <dgm:pt modelId="{224F8BFB-C35C-4E01-8C32-E5C9C1939556}">
      <dgm:prSet phldrT="[文字]" custT="1"/>
      <dgm:spPr/>
      <dgm:t>
        <a:bodyPr/>
        <a:lstStyle/>
        <a:p>
          <a:r>
            <a:rPr kumimoji="0" lang="zh-TW" altLang="en-US" sz="2400" smtClean="0">
              <a:solidFill>
                <a:schemeClr val="bg1"/>
              </a:solidFill>
              <a:latin typeface="標楷體" pitchFamily="65" charset="-120"/>
              <a:ea typeface="標楷體" pitchFamily="65" charset="-120"/>
            </a:rPr>
            <a:t>完成資料檢核並產製</a:t>
          </a:r>
          <a:r>
            <a:rPr kumimoji="0" lang="en-US" sz="2400" smtClean="0">
              <a:solidFill>
                <a:schemeClr val="bg1"/>
              </a:solidFill>
              <a:latin typeface="標楷體" pitchFamily="65" charset="-120"/>
              <a:ea typeface="標楷體" pitchFamily="65" charset="-120"/>
            </a:rPr>
            <a:t>XBRL</a:t>
          </a:r>
          <a:r>
            <a:rPr kumimoji="0" lang="zh-TW" altLang="en-US" sz="2400" smtClean="0">
              <a:solidFill>
                <a:schemeClr val="bg1"/>
              </a:solidFill>
              <a:latin typeface="標楷體" pitchFamily="65" charset="-120"/>
              <a:ea typeface="標楷體" pitchFamily="65" charset="-120"/>
            </a:rPr>
            <a:t>申報檔案後</a:t>
          </a:r>
          <a:endParaRPr lang="zh-TW" altLang="en-US" sz="2400" dirty="0">
            <a:solidFill>
              <a:schemeClr val="bg1"/>
            </a:solidFill>
          </a:endParaRPr>
        </a:p>
      </dgm:t>
    </dgm:pt>
    <dgm:pt modelId="{61C37090-2438-42B0-BDBD-F85DE7B25F90}" type="parTrans" cxnId="{FC5955A0-3F09-4C0A-AA0C-3027B24AEB7A}">
      <dgm:prSet/>
      <dgm:spPr/>
      <dgm:t>
        <a:bodyPr/>
        <a:lstStyle/>
        <a:p>
          <a:endParaRPr lang="zh-TW" altLang="en-US" sz="2400">
            <a:solidFill>
              <a:schemeClr val="bg1"/>
            </a:solidFill>
          </a:endParaRPr>
        </a:p>
      </dgm:t>
    </dgm:pt>
    <dgm:pt modelId="{447DF6D0-1B8F-4580-B0C4-E935F15DB285}" type="sibTrans" cxnId="{FC5955A0-3F09-4C0A-AA0C-3027B24AEB7A}">
      <dgm:prSet/>
      <dgm:spPr/>
      <dgm:t>
        <a:bodyPr/>
        <a:lstStyle/>
        <a:p>
          <a:endParaRPr lang="zh-TW" altLang="en-US" sz="2400">
            <a:solidFill>
              <a:schemeClr val="bg1"/>
            </a:solidFill>
          </a:endParaRPr>
        </a:p>
      </dgm:t>
    </dgm:pt>
    <dgm:pt modelId="{DF2A76F7-99F1-413A-9755-5CF092E29003}">
      <dgm:prSet phldrT="[文字]" custT="1"/>
      <dgm:spPr/>
      <dgm:t>
        <a:bodyPr/>
        <a:lstStyle/>
        <a:p>
          <a:r>
            <a:rPr kumimoji="0" lang="zh-TW" altLang="en-US" sz="2400" dirty="0" smtClean="0">
              <a:solidFill>
                <a:schemeClr val="bg1"/>
              </a:solidFill>
              <a:latin typeface="DFKai-SB" pitchFamily="65" charset="-120"/>
              <a:ea typeface="DFKai-SB" pitchFamily="65" charset="-120"/>
            </a:rPr>
            <a:t>透過公開資訊觀測站進行申報作業</a:t>
          </a:r>
          <a:endParaRPr lang="zh-TW" altLang="en-US" sz="2400" dirty="0">
            <a:solidFill>
              <a:schemeClr val="bg1"/>
            </a:solidFill>
          </a:endParaRPr>
        </a:p>
      </dgm:t>
    </dgm:pt>
    <dgm:pt modelId="{77195E1B-AD09-4ED1-B9B8-2F970E8ABA3F}" type="parTrans" cxnId="{6D31376D-D484-42D0-B5E5-5E2260339D26}">
      <dgm:prSet/>
      <dgm:spPr/>
      <dgm:t>
        <a:bodyPr/>
        <a:lstStyle/>
        <a:p>
          <a:endParaRPr lang="zh-TW" altLang="en-US" sz="2400">
            <a:solidFill>
              <a:schemeClr val="bg1"/>
            </a:solidFill>
          </a:endParaRPr>
        </a:p>
      </dgm:t>
    </dgm:pt>
    <dgm:pt modelId="{91831C31-D783-4E16-ABA8-2256A776A817}" type="sibTrans" cxnId="{6D31376D-D484-42D0-B5E5-5E2260339D26}">
      <dgm:prSet/>
      <dgm:spPr/>
      <dgm:t>
        <a:bodyPr/>
        <a:lstStyle/>
        <a:p>
          <a:endParaRPr lang="zh-TW" altLang="en-US" sz="2400">
            <a:solidFill>
              <a:schemeClr val="bg1"/>
            </a:solidFill>
          </a:endParaRPr>
        </a:p>
      </dgm:t>
    </dgm:pt>
    <dgm:pt modelId="{191C87CA-669B-4F3F-8A0A-013EDDB5E64F}" type="pres">
      <dgm:prSet presAssocID="{F70FB61D-FB5B-4AAF-856D-B31D4ABAC477}" presName="linearFlow" presStyleCnt="0">
        <dgm:presLayoutVars>
          <dgm:dir/>
          <dgm:resizeHandles val="exact"/>
        </dgm:presLayoutVars>
      </dgm:prSet>
      <dgm:spPr/>
      <dgm:t>
        <a:bodyPr/>
        <a:lstStyle/>
        <a:p>
          <a:endParaRPr lang="zh-TW" altLang="en-US"/>
        </a:p>
      </dgm:t>
    </dgm:pt>
    <dgm:pt modelId="{95F985B4-2CC0-4C8C-81D9-9DB7384F13CD}" type="pres">
      <dgm:prSet presAssocID="{9BB4A6E4-72D1-452E-9380-DE3BAEB48B52}" presName="composite" presStyleCnt="0"/>
      <dgm:spPr/>
    </dgm:pt>
    <dgm:pt modelId="{33E655EE-EB68-47B7-93A7-F1FAD0EF87A7}" type="pres">
      <dgm:prSet presAssocID="{9BB4A6E4-72D1-452E-9380-DE3BAEB48B52}" presName="imgShp" presStyleLbl="fgImgPlace1" presStyleIdx="0" presStyleCnt="5"/>
      <dgm:spPr>
        <a:blipFill rotWithShape="0">
          <a:blip xmlns:r="http://schemas.openxmlformats.org/officeDocument/2006/relationships" r:embed="rId1"/>
          <a:stretch>
            <a:fillRect/>
          </a:stretch>
        </a:blipFill>
      </dgm:spPr>
    </dgm:pt>
    <dgm:pt modelId="{322A7577-CE14-4FB5-8232-FC32F0BF5999}" type="pres">
      <dgm:prSet presAssocID="{9BB4A6E4-72D1-452E-9380-DE3BAEB48B52}" presName="txShp" presStyleLbl="node1" presStyleIdx="0" presStyleCnt="5">
        <dgm:presLayoutVars>
          <dgm:bulletEnabled val="1"/>
        </dgm:presLayoutVars>
      </dgm:prSet>
      <dgm:spPr/>
      <dgm:t>
        <a:bodyPr/>
        <a:lstStyle/>
        <a:p>
          <a:endParaRPr lang="zh-TW" altLang="en-US"/>
        </a:p>
      </dgm:t>
    </dgm:pt>
    <dgm:pt modelId="{23821D86-5EDF-4125-A691-87F35DC7B4F5}" type="pres">
      <dgm:prSet presAssocID="{404DEBA8-35F9-453E-8C99-BC6275755CB9}" presName="spacing" presStyleCnt="0"/>
      <dgm:spPr/>
    </dgm:pt>
    <dgm:pt modelId="{78E132B1-3131-42DB-A118-9A2CBF94E9E7}" type="pres">
      <dgm:prSet presAssocID="{26C6F43A-714D-4EC9-9100-F8E6D22B71EB}" presName="composite" presStyleCnt="0"/>
      <dgm:spPr/>
    </dgm:pt>
    <dgm:pt modelId="{A7C02272-AD7C-46D4-9B82-2B2DB7DF4465}" type="pres">
      <dgm:prSet presAssocID="{26C6F43A-714D-4EC9-9100-F8E6D22B71EB}" presName="imgShp" presStyleLbl="fgImgPlace1" presStyleIdx="1" presStyleCnt="5"/>
      <dgm:spPr>
        <a:blipFill rotWithShape="0">
          <a:blip xmlns:r="http://schemas.openxmlformats.org/officeDocument/2006/relationships" r:embed="rId2"/>
          <a:stretch>
            <a:fillRect/>
          </a:stretch>
        </a:blipFill>
      </dgm:spPr>
    </dgm:pt>
    <dgm:pt modelId="{151E9C6F-2311-41DE-ADAB-A33BBC6E9AD8}" type="pres">
      <dgm:prSet presAssocID="{26C6F43A-714D-4EC9-9100-F8E6D22B71EB}" presName="txShp" presStyleLbl="node1" presStyleIdx="1" presStyleCnt="5">
        <dgm:presLayoutVars>
          <dgm:bulletEnabled val="1"/>
        </dgm:presLayoutVars>
      </dgm:prSet>
      <dgm:spPr/>
      <dgm:t>
        <a:bodyPr/>
        <a:lstStyle/>
        <a:p>
          <a:endParaRPr lang="zh-TW" altLang="en-US"/>
        </a:p>
      </dgm:t>
    </dgm:pt>
    <dgm:pt modelId="{3B7F04C5-2294-4F0A-86B3-1FF599CD6FBD}" type="pres">
      <dgm:prSet presAssocID="{810E4A07-7C38-42CA-A6E1-E8A7FE1679F4}" presName="spacing" presStyleCnt="0"/>
      <dgm:spPr/>
    </dgm:pt>
    <dgm:pt modelId="{C699ED9C-B5CD-456A-AE1E-3D3E3E0AFB71}" type="pres">
      <dgm:prSet presAssocID="{90E1195F-621B-4900-BCD9-54A0800ACD12}" presName="composite" presStyleCnt="0"/>
      <dgm:spPr/>
    </dgm:pt>
    <dgm:pt modelId="{BD04504F-3C76-4CB6-A280-CE8A51D1DCDE}" type="pres">
      <dgm:prSet presAssocID="{90E1195F-621B-4900-BCD9-54A0800ACD12}" presName="imgShp" presStyleLbl="fgImgPlace1" presStyleIdx="2" presStyleCnt="5"/>
      <dgm:spPr>
        <a:blipFill rotWithShape="0">
          <a:blip xmlns:r="http://schemas.openxmlformats.org/officeDocument/2006/relationships" r:embed="rId2"/>
          <a:stretch>
            <a:fillRect/>
          </a:stretch>
        </a:blipFill>
      </dgm:spPr>
    </dgm:pt>
    <dgm:pt modelId="{2338695B-E814-469F-AAAB-088B97150288}" type="pres">
      <dgm:prSet presAssocID="{90E1195F-621B-4900-BCD9-54A0800ACD12}" presName="txShp" presStyleLbl="node1" presStyleIdx="2" presStyleCnt="5">
        <dgm:presLayoutVars>
          <dgm:bulletEnabled val="1"/>
        </dgm:presLayoutVars>
      </dgm:prSet>
      <dgm:spPr/>
      <dgm:t>
        <a:bodyPr/>
        <a:lstStyle/>
        <a:p>
          <a:endParaRPr lang="zh-TW" altLang="en-US"/>
        </a:p>
      </dgm:t>
    </dgm:pt>
    <dgm:pt modelId="{2093D17C-C0F9-4F5C-A43C-5443348B0444}" type="pres">
      <dgm:prSet presAssocID="{1352ED4B-EFBC-4072-851C-B04B8D7A68BA}" presName="spacing" presStyleCnt="0"/>
      <dgm:spPr/>
    </dgm:pt>
    <dgm:pt modelId="{2FF763D2-AEFC-44A3-BA34-AC44A5DBA302}" type="pres">
      <dgm:prSet presAssocID="{224F8BFB-C35C-4E01-8C32-E5C9C1939556}" presName="composite" presStyleCnt="0"/>
      <dgm:spPr/>
    </dgm:pt>
    <dgm:pt modelId="{938566D0-928B-4C69-9EC6-B33C2C843B9E}" type="pres">
      <dgm:prSet presAssocID="{224F8BFB-C35C-4E01-8C32-E5C9C1939556}" presName="imgShp" presStyleLbl="fgImgPlace1" presStyleIdx="3" presStyleCnt="5"/>
      <dgm:spPr>
        <a:blipFill rotWithShape="0">
          <a:blip xmlns:r="http://schemas.openxmlformats.org/officeDocument/2006/relationships" r:embed="rId2"/>
          <a:stretch>
            <a:fillRect/>
          </a:stretch>
        </a:blipFill>
      </dgm:spPr>
    </dgm:pt>
    <dgm:pt modelId="{118FE68E-EE7E-4BBF-A509-F526564CDC75}" type="pres">
      <dgm:prSet presAssocID="{224F8BFB-C35C-4E01-8C32-E5C9C1939556}" presName="txShp" presStyleLbl="node1" presStyleIdx="3" presStyleCnt="5">
        <dgm:presLayoutVars>
          <dgm:bulletEnabled val="1"/>
        </dgm:presLayoutVars>
      </dgm:prSet>
      <dgm:spPr/>
      <dgm:t>
        <a:bodyPr/>
        <a:lstStyle/>
        <a:p>
          <a:endParaRPr lang="zh-TW" altLang="en-US"/>
        </a:p>
      </dgm:t>
    </dgm:pt>
    <dgm:pt modelId="{17B14737-B69A-4F9D-87A1-14D9FDA1F988}" type="pres">
      <dgm:prSet presAssocID="{447DF6D0-1B8F-4580-B0C4-E935F15DB285}" presName="spacing" presStyleCnt="0"/>
      <dgm:spPr/>
    </dgm:pt>
    <dgm:pt modelId="{3B0D1484-A1AC-4A9A-944E-9C702BEDC43A}" type="pres">
      <dgm:prSet presAssocID="{DF2A76F7-99F1-413A-9755-5CF092E29003}" presName="composite" presStyleCnt="0"/>
      <dgm:spPr/>
    </dgm:pt>
    <dgm:pt modelId="{4834CC07-E60E-4997-A7F7-A213A2F5827B}" type="pres">
      <dgm:prSet presAssocID="{DF2A76F7-99F1-413A-9755-5CF092E29003}" presName="imgShp" presStyleLbl="fgImgPlace1" presStyleIdx="4" presStyleCnt="5"/>
      <dgm:spPr>
        <a:blipFill rotWithShape="0">
          <a:blip xmlns:r="http://schemas.openxmlformats.org/officeDocument/2006/relationships" r:embed="rId3"/>
          <a:stretch>
            <a:fillRect/>
          </a:stretch>
        </a:blipFill>
      </dgm:spPr>
    </dgm:pt>
    <dgm:pt modelId="{951E829C-A213-4DFF-A236-2BE4DD58CE72}" type="pres">
      <dgm:prSet presAssocID="{DF2A76F7-99F1-413A-9755-5CF092E29003}" presName="txShp" presStyleLbl="node1" presStyleIdx="4" presStyleCnt="5">
        <dgm:presLayoutVars>
          <dgm:bulletEnabled val="1"/>
        </dgm:presLayoutVars>
      </dgm:prSet>
      <dgm:spPr/>
      <dgm:t>
        <a:bodyPr/>
        <a:lstStyle/>
        <a:p>
          <a:endParaRPr lang="zh-TW" altLang="en-US"/>
        </a:p>
      </dgm:t>
    </dgm:pt>
  </dgm:ptLst>
  <dgm:cxnLst>
    <dgm:cxn modelId="{FC5955A0-3F09-4C0A-AA0C-3027B24AEB7A}" srcId="{F70FB61D-FB5B-4AAF-856D-B31D4ABAC477}" destId="{224F8BFB-C35C-4E01-8C32-E5C9C1939556}" srcOrd="3" destOrd="0" parTransId="{61C37090-2438-42B0-BDBD-F85DE7B25F90}" sibTransId="{447DF6D0-1B8F-4580-B0C4-E935F15DB285}"/>
    <dgm:cxn modelId="{6D31376D-D484-42D0-B5E5-5E2260339D26}" srcId="{F70FB61D-FB5B-4AAF-856D-B31D4ABAC477}" destId="{DF2A76F7-99F1-413A-9755-5CF092E29003}" srcOrd="4" destOrd="0" parTransId="{77195E1B-AD09-4ED1-B9B8-2F970E8ABA3F}" sibTransId="{91831C31-D783-4E16-ABA8-2256A776A817}"/>
    <dgm:cxn modelId="{1A7D1314-56A9-47D5-A7C4-E9AB6F5DE6B6}" type="presOf" srcId="{224F8BFB-C35C-4E01-8C32-E5C9C1939556}" destId="{118FE68E-EE7E-4BBF-A509-F526564CDC75}" srcOrd="0" destOrd="0" presId="urn:microsoft.com/office/officeart/2005/8/layout/vList3"/>
    <dgm:cxn modelId="{307C9EE3-13DA-45FA-8858-B2B9C6C87A1E}" srcId="{F70FB61D-FB5B-4AAF-856D-B31D4ABAC477}" destId="{90E1195F-621B-4900-BCD9-54A0800ACD12}" srcOrd="2" destOrd="0" parTransId="{BD0D2040-8F48-47EF-A6E1-2AEED61F4B6F}" sibTransId="{1352ED4B-EFBC-4072-851C-B04B8D7A68BA}"/>
    <dgm:cxn modelId="{DBE5B2F3-5762-4A62-8041-43FA8EC29BF3}" type="presOf" srcId="{F70FB61D-FB5B-4AAF-856D-B31D4ABAC477}" destId="{191C87CA-669B-4F3F-8A0A-013EDDB5E64F}" srcOrd="0" destOrd="0" presId="urn:microsoft.com/office/officeart/2005/8/layout/vList3"/>
    <dgm:cxn modelId="{93759E64-4562-42A3-815F-207ACFEB5499}" type="presOf" srcId="{DF2A76F7-99F1-413A-9755-5CF092E29003}" destId="{951E829C-A213-4DFF-A236-2BE4DD58CE72}" srcOrd="0" destOrd="0" presId="urn:microsoft.com/office/officeart/2005/8/layout/vList3"/>
    <dgm:cxn modelId="{D33E9B39-F092-40D1-A60F-7DF1559B9C37}" type="presOf" srcId="{26C6F43A-714D-4EC9-9100-F8E6D22B71EB}" destId="{151E9C6F-2311-41DE-ADAB-A33BBC6E9AD8}" srcOrd="0" destOrd="0" presId="urn:microsoft.com/office/officeart/2005/8/layout/vList3"/>
    <dgm:cxn modelId="{F827531B-DA31-410C-94CA-4F8A05569532}" srcId="{F70FB61D-FB5B-4AAF-856D-B31D4ABAC477}" destId="{9BB4A6E4-72D1-452E-9380-DE3BAEB48B52}" srcOrd="0" destOrd="0" parTransId="{C03CE992-097E-4D20-9AE4-DDDEBE63D646}" sibTransId="{404DEBA8-35F9-453E-8C99-BC6275755CB9}"/>
    <dgm:cxn modelId="{C63958F9-9BCD-4354-8000-5EF404AD6906}" srcId="{F70FB61D-FB5B-4AAF-856D-B31D4ABAC477}" destId="{26C6F43A-714D-4EC9-9100-F8E6D22B71EB}" srcOrd="1" destOrd="0" parTransId="{F9E9D332-1168-4C71-8B6D-4674E3BB1FC8}" sibTransId="{810E4A07-7C38-42CA-A6E1-E8A7FE1679F4}"/>
    <dgm:cxn modelId="{15008FED-C216-4A41-8F28-45318823CCB8}" type="presOf" srcId="{90E1195F-621B-4900-BCD9-54A0800ACD12}" destId="{2338695B-E814-469F-AAAB-088B97150288}" srcOrd="0" destOrd="0" presId="urn:microsoft.com/office/officeart/2005/8/layout/vList3"/>
    <dgm:cxn modelId="{D39DB8C3-561A-4503-980F-3B4E815A3870}" type="presOf" srcId="{9BB4A6E4-72D1-452E-9380-DE3BAEB48B52}" destId="{322A7577-CE14-4FB5-8232-FC32F0BF5999}" srcOrd="0" destOrd="0" presId="urn:microsoft.com/office/officeart/2005/8/layout/vList3"/>
    <dgm:cxn modelId="{0B9531E9-5408-4A1D-B0A6-B459624461D7}" type="presParOf" srcId="{191C87CA-669B-4F3F-8A0A-013EDDB5E64F}" destId="{95F985B4-2CC0-4C8C-81D9-9DB7384F13CD}" srcOrd="0" destOrd="0" presId="urn:microsoft.com/office/officeart/2005/8/layout/vList3"/>
    <dgm:cxn modelId="{DF0678EB-FC64-4341-A1CA-3AAEAF020D83}" type="presParOf" srcId="{95F985B4-2CC0-4C8C-81D9-9DB7384F13CD}" destId="{33E655EE-EB68-47B7-93A7-F1FAD0EF87A7}" srcOrd="0" destOrd="0" presId="urn:microsoft.com/office/officeart/2005/8/layout/vList3"/>
    <dgm:cxn modelId="{163BBBD7-3186-485D-A0D5-88DC50BB452D}" type="presParOf" srcId="{95F985B4-2CC0-4C8C-81D9-9DB7384F13CD}" destId="{322A7577-CE14-4FB5-8232-FC32F0BF5999}" srcOrd="1" destOrd="0" presId="urn:microsoft.com/office/officeart/2005/8/layout/vList3"/>
    <dgm:cxn modelId="{F94449B2-170A-4738-B5C1-D84D03716B9A}" type="presParOf" srcId="{191C87CA-669B-4F3F-8A0A-013EDDB5E64F}" destId="{23821D86-5EDF-4125-A691-87F35DC7B4F5}" srcOrd="1" destOrd="0" presId="urn:microsoft.com/office/officeart/2005/8/layout/vList3"/>
    <dgm:cxn modelId="{543EB63D-30C8-42BA-896B-858829013E82}" type="presParOf" srcId="{191C87CA-669B-4F3F-8A0A-013EDDB5E64F}" destId="{78E132B1-3131-42DB-A118-9A2CBF94E9E7}" srcOrd="2" destOrd="0" presId="urn:microsoft.com/office/officeart/2005/8/layout/vList3"/>
    <dgm:cxn modelId="{06E4BB23-31E7-48AD-BF0B-0A4350AC3A90}" type="presParOf" srcId="{78E132B1-3131-42DB-A118-9A2CBF94E9E7}" destId="{A7C02272-AD7C-46D4-9B82-2B2DB7DF4465}" srcOrd="0" destOrd="0" presId="urn:microsoft.com/office/officeart/2005/8/layout/vList3"/>
    <dgm:cxn modelId="{0F4F0E90-5F88-47DC-943D-5C49726A729B}" type="presParOf" srcId="{78E132B1-3131-42DB-A118-9A2CBF94E9E7}" destId="{151E9C6F-2311-41DE-ADAB-A33BBC6E9AD8}" srcOrd="1" destOrd="0" presId="urn:microsoft.com/office/officeart/2005/8/layout/vList3"/>
    <dgm:cxn modelId="{4D6A28B0-CE29-48AA-B437-5C4C0D1B75C7}" type="presParOf" srcId="{191C87CA-669B-4F3F-8A0A-013EDDB5E64F}" destId="{3B7F04C5-2294-4F0A-86B3-1FF599CD6FBD}" srcOrd="3" destOrd="0" presId="urn:microsoft.com/office/officeart/2005/8/layout/vList3"/>
    <dgm:cxn modelId="{E70B0558-C4ED-49AB-9434-DB08E24D0DBE}" type="presParOf" srcId="{191C87CA-669B-4F3F-8A0A-013EDDB5E64F}" destId="{C699ED9C-B5CD-456A-AE1E-3D3E3E0AFB71}" srcOrd="4" destOrd="0" presId="urn:microsoft.com/office/officeart/2005/8/layout/vList3"/>
    <dgm:cxn modelId="{716117D5-B1EE-4C27-8A98-16D0FF4B9B1C}" type="presParOf" srcId="{C699ED9C-B5CD-456A-AE1E-3D3E3E0AFB71}" destId="{BD04504F-3C76-4CB6-A280-CE8A51D1DCDE}" srcOrd="0" destOrd="0" presId="urn:microsoft.com/office/officeart/2005/8/layout/vList3"/>
    <dgm:cxn modelId="{BB0F33A6-FE93-4B34-B6A4-BF1C177890C9}" type="presParOf" srcId="{C699ED9C-B5CD-456A-AE1E-3D3E3E0AFB71}" destId="{2338695B-E814-469F-AAAB-088B97150288}" srcOrd="1" destOrd="0" presId="urn:microsoft.com/office/officeart/2005/8/layout/vList3"/>
    <dgm:cxn modelId="{49BA739A-FF4F-4C63-ADC8-847E77E1F57A}" type="presParOf" srcId="{191C87CA-669B-4F3F-8A0A-013EDDB5E64F}" destId="{2093D17C-C0F9-4F5C-A43C-5443348B0444}" srcOrd="5" destOrd="0" presId="urn:microsoft.com/office/officeart/2005/8/layout/vList3"/>
    <dgm:cxn modelId="{1D6DB01E-9CD7-472A-A694-5F66655F7A9F}" type="presParOf" srcId="{191C87CA-669B-4F3F-8A0A-013EDDB5E64F}" destId="{2FF763D2-AEFC-44A3-BA34-AC44A5DBA302}" srcOrd="6" destOrd="0" presId="urn:microsoft.com/office/officeart/2005/8/layout/vList3"/>
    <dgm:cxn modelId="{6D897C58-C034-4242-8938-8D129E059D9E}" type="presParOf" srcId="{2FF763D2-AEFC-44A3-BA34-AC44A5DBA302}" destId="{938566D0-928B-4C69-9EC6-B33C2C843B9E}" srcOrd="0" destOrd="0" presId="urn:microsoft.com/office/officeart/2005/8/layout/vList3"/>
    <dgm:cxn modelId="{96B93687-03E5-488B-91DE-CDC15E5F2E46}" type="presParOf" srcId="{2FF763D2-AEFC-44A3-BA34-AC44A5DBA302}" destId="{118FE68E-EE7E-4BBF-A509-F526564CDC75}" srcOrd="1" destOrd="0" presId="urn:microsoft.com/office/officeart/2005/8/layout/vList3"/>
    <dgm:cxn modelId="{1C2814FC-D6BD-412D-8238-659D6C981822}" type="presParOf" srcId="{191C87CA-669B-4F3F-8A0A-013EDDB5E64F}" destId="{17B14737-B69A-4F9D-87A1-14D9FDA1F988}" srcOrd="7" destOrd="0" presId="urn:microsoft.com/office/officeart/2005/8/layout/vList3"/>
    <dgm:cxn modelId="{E7A3B814-3FF6-47F0-9D71-0920D2FE3AA8}" type="presParOf" srcId="{191C87CA-669B-4F3F-8A0A-013EDDB5E64F}" destId="{3B0D1484-A1AC-4A9A-944E-9C702BEDC43A}" srcOrd="8" destOrd="0" presId="urn:microsoft.com/office/officeart/2005/8/layout/vList3"/>
    <dgm:cxn modelId="{36DD20B5-74FF-4D62-8931-B4C207FD0882}" type="presParOf" srcId="{3B0D1484-A1AC-4A9A-944E-9C702BEDC43A}" destId="{4834CC07-E60E-4997-A7F7-A213A2F5827B}" srcOrd="0" destOrd="0" presId="urn:microsoft.com/office/officeart/2005/8/layout/vList3"/>
    <dgm:cxn modelId="{99CD3B5A-EE57-4FBB-8868-3E1352F1F1B8}" type="presParOf" srcId="{3B0D1484-A1AC-4A9A-944E-9C702BEDC43A}" destId="{951E829C-A213-4DFF-A236-2BE4DD58CE72}" srcOrd="1" destOrd="0" presId="urn:microsoft.com/office/officeart/2005/8/layout/vList3"/>
  </dgm:cxnLst>
  <dgm:bg/>
  <dgm:whole/>
</dgm:dataModel>
</file>

<file path=ppt/diagrams/data9.xml><?xml version="1.0" encoding="utf-8"?>
<dgm:dataModel xmlns:dgm="http://schemas.openxmlformats.org/drawingml/2006/diagram" xmlns:a="http://schemas.openxmlformats.org/drawingml/2006/main">
  <dgm:ptLst>
    <dgm:pt modelId="{1DADA7CC-2A39-42AC-B389-89D1149F0E9F}"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zh-TW" altLang="en-US"/>
        </a:p>
      </dgm:t>
    </dgm:pt>
    <dgm:pt modelId="{F31A129A-B2BC-4DD9-B3B3-FEF9FD3250A7}">
      <dgm:prSet custT="1"/>
      <dgm:spPr/>
      <dgm:t>
        <a:bodyPr/>
        <a:lstStyle/>
        <a:p>
          <a:r>
            <a:rPr lang="en-US" altLang="zh-TW" sz="4400" dirty="0" smtClean="0">
              <a:latin typeface="標楷體" pitchFamily="65" charset="-120"/>
              <a:ea typeface="標楷體" pitchFamily="65" charset="-120"/>
            </a:rPr>
            <a:t>100</a:t>
          </a:r>
          <a:r>
            <a:rPr lang="zh-TW" altLang="en-US" sz="4400" dirty="0" smtClean="0">
              <a:latin typeface="標楷體" pitchFamily="65" charset="-120"/>
              <a:ea typeface="標楷體" pitchFamily="65" charset="-120"/>
            </a:rPr>
            <a:t>年</a:t>
          </a:r>
          <a:r>
            <a:rPr lang="en-US" altLang="zh-TW" sz="4400" dirty="0" smtClean="0">
              <a:latin typeface="標楷體" pitchFamily="65" charset="-120"/>
              <a:ea typeface="標楷體" pitchFamily="65" charset="-120"/>
            </a:rPr>
            <a:t>~</a:t>
          </a:r>
        </a:p>
        <a:p>
          <a:r>
            <a:rPr lang="en-US" altLang="zh-TW" sz="4400" dirty="0" smtClean="0">
              <a:latin typeface="標楷體" pitchFamily="65" charset="-120"/>
              <a:ea typeface="標楷體" pitchFamily="65" charset="-120"/>
            </a:rPr>
            <a:t>101</a:t>
          </a:r>
          <a:r>
            <a:rPr lang="zh-TW" altLang="en-US" sz="4400" dirty="0" smtClean="0">
              <a:latin typeface="標楷體" pitchFamily="65" charset="-120"/>
              <a:ea typeface="標楷體" pitchFamily="65" charset="-120"/>
            </a:rPr>
            <a:t>年</a:t>
          </a:r>
        </a:p>
      </dgm:t>
    </dgm:pt>
    <dgm:pt modelId="{5D15DC08-57FD-479B-9F94-871DE7E91552}" type="parTrans" cxnId="{174C868D-D025-4AAB-87C8-09339411EA73}">
      <dgm:prSet/>
      <dgm:spPr/>
      <dgm:t>
        <a:bodyPr/>
        <a:lstStyle/>
        <a:p>
          <a:endParaRPr lang="zh-TW" altLang="en-US"/>
        </a:p>
      </dgm:t>
    </dgm:pt>
    <dgm:pt modelId="{832C3FC5-DDD3-460A-85C5-B31FA9F57562}" type="sibTrans" cxnId="{174C868D-D025-4AAB-87C8-09339411EA73}">
      <dgm:prSet/>
      <dgm:spPr/>
      <dgm:t>
        <a:bodyPr/>
        <a:lstStyle/>
        <a:p>
          <a:endParaRPr lang="zh-TW" altLang="en-US"/>
        </a:p>
      </dgm:t>
    </dgm:pt>
    <dgm:pt modelId="{78BD4E70-5E3B-4136-A800-3EDE8E756A57}">
      <dgm:prSet/>
      <dgm:spPr/>
      <dgm:t>
        <a:bodyPr/>
        <a:lstStyle/>
        <a:p>
          <a:pPr marL="4763" indent="0"/>
          <a:r>
            <a:rPr lang="zh-TW" altLang="en-US" dirty="0" smtClean="0">
              <a:latin typeface="標楷體" pitchFamily="65" charset="-120"/>
              <a:ea typeface="標楷體" pitchFamily="65" charset="-120"/>
            </a:rPr>
            <a:t>北中南辦理共</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場次</a:t>
          </a:r>
        </a:p>
      </dgm:t>
    </dgm:pt>
    <dgm:pt modelId="{8217EA9B-3DB6-4A07-AEB0-5EC5AF758AED}" type="parTrans" cxnId="{6B9A873E-1268-420F-A5A7-B503CEFD2BE7}">
      <dgm:prSet/>
      <dgm:spPr/>
      <dgm:t>
        <a:bodyPr/>
        <a:lstStyle/>
        <a:p>
          <a:endParaRPr lang="zh-TW" altLang="en-US"/>
        </a:p>
      </dgm:t>
    </dgm:pt>
    <dgm:pt modelId="{6D4CCF9E-247A-41E0-B9BA-38B9265BB89B}" type="sibTrans" cxnId="{6B9A873E-1268-420F-A5A7-B503CEFD2BE7}">
      <dgm:prSet/>
      <dgm:spPr/>
      <dgm:t>
        <a:bodyPr/>
        <a:lstStyle/>
        <a:p>
          <a:endParaRPr lang="zh-TW" altLang="en-US"/>
        </a:p>
      </dgm:t>
    </dgm:pt>
    <dgm:pt modelId="{0E0F5C76-4A57-48A4-BB7B-0D1F9CE2C3FD}">
      <dgm:prSet/>
      <dgm:spPr/>
      <dgm:t>
        <a:bodyPr/>
        <a:lstStyle/>
        <a:p>
          <a:pPr marL="288925" indent="-288925"/>
          <a:r>
            <a:rPr lang="zh-TW" altLang="en-US" dirty="0" smtClean="0">
              <a:latin typeface="標楷體" pitchFamily="65" charset="-120"/>
              <a:ea typeface="標楷體" pitchFamily="65" charset="-120"/>
            </a:rPr>
            <a:t>台北</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場、新竹</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場</a:t>
          </a:r>
          <a:r>
            <a:rPr lang="zh-TW" altLang="en-US" dirty="0" smtClean="0">
              <a:latin typeface="標楷體" pitchFamily="65" charset="-120"/>
              <a:ea typeface="標楷體" pitchFamily="65" charset="-120"/>
            </a:rPr>
            <a:t>、 台中</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場、高雄</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場</a:t>
          </a:r>
          <a:endParaRPr lang="zh-TW" altLang="en-US" dirty="0" smtClean="0">
            <a:latin typeface="標楷體" pitchFamily="65" charset="-120"/>
            <a:ea typeface="標楷體" pitchFamily="65" charset="-120"/>
          </a:endParaRPr>
        </a:p>
      </dgm:t>
    </dgm:pt>
    <dgm:pt modelId="{334DBD50-5A21-46E9-BC96-43AB1E8D5B54}" type="parTrans" cxnId="{763AFF74-1A1D-4626-B8C5-C5E8DE39E2D0}">
      <dgm:prSet/>
      <dgm:spPr/>
      <dgm:t>
        <a:bodyPr/>
        <a:lstStyle/>
        <a:p>
          <a:endParaRPr lang="zh-TW" altLang="en-US"/>
        </a:p>
      </dgm:t>
    </dgm:pt>
    <dgm:pt modelId="{40975334-9392-452F-B030-475F1C238D70}" type="sibTrans" cxnId="{763AFF74-1A1D-4626-B8C5-C5E8DE39E2D0}">
      <dgm:prSet/>
      <dgm:spPr/>
      <dgm:t>
        <a:bodyPr/>
        <a:lstStyle/>
        <a:p>
          <a:endParaRPr lang="zh-TW" altLang="en-US"/>
        </a:p>
      </dgm:t>
    </dgm:pt>
    <dgm:pt modelId="{72E567A8-6CEE-4DF9-B9CF-44348E24E696}">
      <dgm:prSet/>
      <dgm:spPr/>
      <dgm:t>
        <a:bodyPr/>
        <a:lstStyle/>
        <a:p>
          <a:pPr marL="288925" indent="-288925"/>
          <a:r>
            <a:rPr lang="zh-TW" altLang="en-US" dirty="0" smtClean="0">
              <a:latin typeface="標楷體" pitchFamily="65" charset="-120"/>
              <a:ea typeface="標楷體" pitchFamily="65" charset="-120"/>
            </a:rPr>
            <a:t>公司應有</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人參訓</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財報申報人員、代理人等</a:t>
          </a:r>
          <a:r>
            <a:rPr lang="en-US" altLang="zh-TW" dirty="0" smtClean="0">
              <a:latin typeface="標楷體" pitchFamily="65" charset="-120"/>
              <a:ea typeface="標楷體" pitchFamily="65" charset="-120"/>
            </a:rPr>
            <a:t>)</a:t>
          </a:r>
          <a:endParaRPr lang="zh-TW" altLang="en-US" dirty="0" smtClean="0">
            <a:latin typeface="標楷體" pitchFamily="65" charset="-120"/>
            <a:ea typeface="標楷體" pitchFamily="65" charset="-120"/>
          </a:endParaRPr>
        </a:p>
      </dgm:t>
    </dgm:pt>
    <dgm:pt modelId="{AADD03BA-98B2-4163-8214-D85B4C57C1D5}" type="parTrans" cxnId="{0518D62F-AE98-43C0-B795-C1DB2CD51AA9}">
      <dgm:prSet/>
      <dgm:spPr/>
      <dgm:t>
        <a:bodyPr/>
        <a:lstStyle/>
        <a:p>
          <a:endParaRPr lang="zh-TW" altLang="en-US"/>
        </a:p>
      </dgm:t>
    </dgm:pt>
    <dgm:pt modelId="{1EF23D32-44F0-45AF-9C64-A0D2B33B58B9}" type="sibTrans" cxnId="{0518D62F-AE98-43C0-B795-C1DB2CD51AA9}">
      <dgm:prSet/>
      <dgm:spPr/>
      <dgm:t>
        <a:bodyPr/>
        <a:lstStyle/>
        <a:p>
          <a:endParaRPr lang="zh-TW" altLang="en-US"/>
        </a:p>
      </dgm:t>
    </dgm:pt>
    <dgm:pt modelId="{FEA4E184-F8C7-4E63-A47E-310CA8F6227A}" type="pres">
      <dgm:prSet presAssocID="{1DADA7CC-2A39-42AC-B389-89D1149F0E9F}" presName="Name0" presStyleCnt="0">
        <dgm:presLayoutVars>
          <dgm:dir/>
          <dgm:animLvl val="lvl"/>
          <dgm:resizeHandles val="exact"/>
        </dgm:presLayoutVars>
      </dgm:prSet>
      <dgm:spPr/>
      <dgm:t>
        <a:bodyPr/>
        <a:lstStyle/>
        <a:p>
          <a:endParaRPr lang="zh-TW" altLang="en-US"/>
        </a:p>
      </dgm:t>
    </dgm:pt>
    <dgm:pt modelId="{0AB62A61-84E3-4DD3-AF36-AB460120BAC9}" type="pres">
      <dgm:prSet presAssocID="{F31A129A-B2BC-4DD9-B3B3-FEF9FD3250A7}" presName="linNode" presStyleCnt="0"/>
      <dgm:spPr/>
      <dgm:t>
        <a:bodyPr/>
        <a:lstStyle/>
        <a:p>
          <a:endParaRPr lang="zh-TW" altLang="en-US"/>
        </a:p>
      </dgm:t>
    </dgm:pt>
    <dgm:pt modelId="{452C813F-B735-4973-9D5E-FE8A7D61A493}" type="pres">
      <dgm:prSet presAssocID="{F31A129A-B2BC-4DD9-B3B3-FEF9FD3250A7}" presName="parentText" presStyleLbl="node1" presStyleIdx="0" presStyleCnt="1">
        <dgm:presLayoutVars>
          <dgm:chMax val="1"/>
          <dgm:bulletEnabled val="1"/>
        </dgm:presLayoutVars>
      </dgm:prSet>
      <dgm:spPr/>
      <dgm:t>
        <a:bodyPr/>
        <a:lstStyle/>
        <a:p>
          <a:endParaRPr lang="zh-TW" altLang="en-US"/>
        </a:p>
      </dgm:t>
    </dgm:pt>
    <dgm:pt modelId="{3A86995F-ACA7-4855-BF63-7049F5A798C2}" type="pres">
      <dgm:prSet presAssocID="{F31A129A-B2BC-4DD9-B3B3-FEF9FD3250A7}" presName="descendantText" presStyleLbl="alignAccFollowNode1" presStyleIdx="0" presStyleCnt="1">
        <dgm:presLayoutVars>
          <dgm:bulletEnabled val="1"/>
        </dgm:presLayoutVars>
      </dgm:prSet>
      <dgm:spPr/>
      <dgm:t>
        <a:bodyPr/>
        <a:lstStyle/>
        <a:p>
          <a:endParaRPr lang="zh-TW" altLang="en-US"/>
        </a:p>
      </dgm:t>
    </dgm:pt>
  </dgm:ptLst>
  <dgm:cxnLst>
    <dgm:cxn modelId="{5D11A344-5BA1-4103-8DA7-2C6E5D88613E}" type="presOf" srcId="{72E567A8-6CEE-4DF9-B9CF-44348E24E696}" destId="{3A86995F-ACA7-4855-BF63-7049F5A798C2}" srcOrd="0" destOrd="2" presId="urn:microsoft.com/office/officeart/2005/8/layout/vList5"/>
    <dgm:cxn modelId="{B7AEB43E-D7C1-428F-9F24-F58BC511DF43}" type="presOf" srcId="{1DADA7CC-2A39-42AC-B389-89D1149F0E9F}" destId="{FEA4E184-F8C7-4E63-A47E-310CA8F6227A}" srcOrd="0" destOrd="0" presId="urn:microsoft.com/office/officeart/2005/8/layout/vList5"/>
    <dgm:cxn modelId="{6B9A873E-1268-420F-A5A7-B503CEFD2BE7}" srcId="{F31A129A-B2BC-4DD9-B3B3-FEF9FD3250A7}" destId="{78BD4E70-5E3B-4136-A800-3EDE8E756A57}" srcOrd="0" destOrd="0" parTransId="{8217EA9B-3DB6-4A07-AEB0-5EC5AF758AED}" sibTransId="{6D4CCF9E-247A-41E0-B9BA-38B9265BB89B}"/>
    <dgm:cxn modelId="{E9468E3F-DFA8-4BCF-85BF-480B53723647}" type="presOf" srcId="{78BD4E70-5E3B-4136-A800-3EDE8E756A57}" destId="{3A86995F-ACA7-4855-BF63-7049F5A798C2}" srcOrd="0" destOrd="0" presId="urn:microsoft.com/office/officeart/2005/8/layout/vList5"/>
    <dgm:cxn modelId="{BFCE5409-CE14-4115-BA18-9149C863F330}" type="presOf" srcId="{F31A129A-B2BC-4DD9-B3B3-FEF9FD3250A7}" destId="{452C813F-B735-4973-9D5E-FE8A7D61A493}" srcOrd="0" destOrd="0" presId="urn:microsoft.com/office/officeart/2005/8/layout/vList5"/>
    <dgm:cxn modelId="{0518D62F-AE98-43C0-B795-C1DB2CD51AA9}" srcId="{F31A129A-B2BC-4DD9-B3B3-FEF9FD3250A7}" destId="{72E567A8-6CEE-4DF9-B9CF-44348E24E696}" srcOrd="2" destOrd="0" parTransId="{AADD03BA-98B2-4163-8214-D85B4C57C1D5}" sibTransId="{1EF23D32-44F0-45AF-9C64-A0D2B33B58B9}"/>
    <dgm:cxn modelId="{174C868D-D025-4AAB-87C8-09339411EA73}" srcId="{1DADA7CC-2A39-42AC-B389-89D1149F0E9F}" destId="{F31A129A-B2BC-4DD9-B3B3-FEF9FD3250A7}" srcOrd="0" destOrd="0" parTransId="{5D15DC08-57FD-479B-9F94-871DE7E91552}" sibTransId="{832C3FC5-DDD3-460A-85C5-B31FA9F57562}"/>
    <dgm:cxn modelId="{C7931D69-DEDE-45BB-A842-010D7F098522}" type="presOf" srcId="{0E0F5C76-4A57-48A4-BB7B-0D1F9CE2C3FD}" destId="{3A86995F-ACA7-4855-BF63-7049F5A798C2}" srcOrd="0" destOrd="1" presId="urn:microsoft.com/office/officeart/2005/8/layout/vList5"/>
    <dgm:cxn modelId="{763AFF74-1A1D-4626-B8C5-C5E8DE39E2D0}" srcId="{F31A129A-B2BC-4DD9-B3B3-FEF9FD3250A7}" destId="{0E0F5C76-4A57-48A4-BB7B-0D1F9CE2C3FD}" srcOrd="1" destOrd="0" parTransId="{334DBD50-5A21-46E9-BC96-43AB1E8D5B54}" sibTransId="{40975334-9392-452F-B030-475F1C238D70}"/>
    <dgm:cxn modelId="{20DB5AA4-8FD3-4F48-8425-2A273746CF87}" type="presParOf" srcId="{FEA4E184-F8C7-4E63-A47E-310CA8F6227A}" destId="{0AB62A61-84E3-4DD3-AF36-AB460120BAC9}" srcOrd="0" destOrd="0" presId="urn:microsoft.com/office/officeart/2005/8/layout/vList5"/>
    <dgm:cxn modelId="{103880AA-CBAC-479C-A88F-411E11122FB2}" type="presParOf" srcId="{0AB62A61-84E3-4DD3-AF36-AB460120BAC9}" destId="{452C813F-B735-4973-9D5E-FE8A7D61A493}" srcOrd="0" destOrd="0" presId="urn:microsoft.com/office/officeart/2005/8/layout/vList5"/>
    <dgm:cxn modelId="{4602C87A-305C-4F08-906F-984C0AA9904A}" type="presParOf" srcId="{0AB62A61-84E3-4DD3-AF36-AB460120BAC9}" destId="{3A86995F-ACA7-4855-BF63-7049F5A798C2}"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1163" cy="496888"/>
          </a:xfrm>
          <a:prstGeom prst="rect">
            <a:avLst/>
          </a:prstGeom>
        </p:spPr>
        <p:txBody>
          <a:bodyPr vert="horz" lIns="91550" tIns="45775" rIns="91550" bIns="45775"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4450" y="0"/>
            <a:ext cx="2951163" cy="496888"/>
          </a:xfrm>
          <a:prstGeom prst="rect">
            <a:avLst/>
          </a:prstGeom>
        </p:spPr>
        <p:txBody>
          <a:bodyPr vert="horz" lIns="91550" tIns="45775" rIns="91550" bIns="45775" rtlCol="0"/>
          <a:lstStyle>
            <a:lvl1pPr algn="r" fontAlgn="auto">
              <a:spcBef>
                <a:spcPts val="0"/>
              </a:spcBef>
              <a:spcAft>
                <a:spcPts val="0"/>
              </a:spcAft>
              <a:defRPr kumimoji="0" sz="1200">
                <a:latin typeface="+mn-lt"/>
                <a:ea typeface="+mn-ea"/>
              </a:defRPr>
            </a:lvl1pPr>
          </a:lstStyle>
          <a:p>
            <a:pPr>
              <a:defRPr/>
            </a:pPr>
            <a:fld id="{963F8CFF-F844-4920-919D-553F36D934EB}" type="datetimeFigureOut">
              <a:rPr lang="zh-TW" altLang="en-US"/>
              <a:pPr>
                <a:defRPr/>
              </a:pPr>
              <a:t>2011/12/15</a:t>
            </a:fld>
            <a:endParaRPr lang="zh-TW" altLang="en-US"/>
          </a:p>
        </p:txBody>
      </p:sp>
      <p:sp>
        <p:nvSpPr>
          <p:cNvPr id="4" name="頁尾版面配置區 3"/>
          <p:cNvSpPr>
            <a:spLocks noGrp="1"/>
          </p:cNvSpPr>
          <p:nvPr>
            <p:ph type="ftr" sz="quarter" idx="2"/>
          </p:nvPr>
        </p:nvSpPr>
        <p:spPr>
          <a:xfrm>
            <a:off x="0" y="9440863"/>
            <a:ext cx="2951163" cy="496887"/>
          </a:xfrm>
          <a:prstGeom prst="rect">
            <a:avLst/>
          </a:prstGeom>
        </p:spPr>
        <p:txBody>
          <a:bodyPr vert="horz" lIns="91550" tIns="45775" rIns="91550" bIns="45775"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4450" y="9440863"/>
            <a:ext cx="2951163" cy="496887"/>
          </a:xfrm>
          <a:prstGeom prst="rect">
            <a:avLst/>
          </a:prstGeom>
        </p:spPr>
        <p:txBody>
          <a:bodyPr vert="horz" lIns="91550" tIns="45775" rIns="91550" bIns="45775" rtlCol="0" anchor="b"/>
          <a:lstStyle>
            <a:lvl1pPr algn="r" fontAlgn="auto">
              <a:spcBef>
                <a:spcPts val="0"/>
              </a:spcBef>
              <a:spcAft>
                <a:spcPts val="0"/>
              </a:spcAft>
              <a:defRPr kumimoji="0" sz="1200">
                <a:latin typeface="+mn-lt"/>
                <a:ea typeface="+mn-ea"/>
              </a:defRPr>
            </a:lvl1pPr>
          </a:lstStyle>
          <a:p>
            <a:pPr>
              <a:defRPr/>
            </a:pPr>
            <a:fld id="{B4FB4E1F-3396-4E91-8756-BF4ACFD36F6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550" tIns="45775" rIns="91550" bIns="45775"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550" tIns="45775" rIns="91550" bIns="45775" rtlCol="0"/>
          <a:lstStyle>
            <a:lvl1pPr algn="r" fontAlgn="auto">
              <a:spcBef>
                <a:spcPts val="0"/>
              </a:spcBef>
              <a:spcAft>
                <a:spcPts val="0"/>
              </a:spcAft>
              <a:defRPr kumimoji="0" sz="1200">
                <a:latin typeface="+mn-lt"/>
                <a:ea typeface="+mn-ea"/>
              </a:defRPr>
            </a:lvl1pPr>
          </a:lstStyle>
          <a:p>
            <a:pPr>
              <a:defRPr/>
            </a:pPr>
            <a:fld id="{BC86E47F-E0BB-4509-8E80-E0B0364026F9}" type="datetimeFigureOut">
              <a:rPr lang="zh-TW" altLang="en-US"/>
              <a:pPr>
                <a:defRPr/>
              </a:pPr>
              <a:t>2011/12/15</a:t>
            </a:fld>
            <a:endParaRPr lang="zh-TW" altLang="en-US"/>
          </a:p>
        </p:txBody>
      </p:sp>
      <p:sp>
        <p:nvSpPr>
          <p:cNvPr id="4" name="投影片圖像版面配置區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550" tIns="45775" rIns="91550" bIns="45775" rtlCol="0" anchor="ctr"/>
          <a:lstStyle/>
          <a:p>
            <a:pPr lvl="0"/>
            <a:endParaRPr lang="zh-TW" altLang="en-US" noProof="0"/>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550" tIns="45775" rIns="91550" bIns="45775"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550" tIns="45775" rIns="91550" bIns="45775"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lIns="91550" tIns="45775" rIns="91550" bIns="45775" rtlCol="0" anchor="b"/>
          <a:lstStyle>
            <a:lvl1pPr algn="r" fontAlgn="auto">
              <a:spcBef>
                <a:spcPts val="0"/>
              </a:spcBef>
              <a:spcAft>
                <a:spcPts val="0"/>
              </a:spcAft>
              <a:defRPr kumimoji="0" sz="1200">
                <a:latin typeface="+mn-lt"/>
                <a:ea typeface="+mn-ea"/>
              </a:defRPr>
            </a:lvl1pPr>
          </a:lstStyle>
          <a:p>
            <a:pPr>
              <a:defRPr/>
            </a:pPr>
            <a:fld id="{1E7A96DA-B898-4BDC-BA6C-ABE818750FB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42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222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82E56-DCCE-4EE6-A51E-D64A11252A5A}" type="slidenum">
              <a:rPr lang="zh-TW" altLang="en-US" smtClean="0"/>
              <a:pPr fontAlgn="base">
                <a:spcBef>
                  <a:spcPct val="0"/>
                </a:spcBef>
                <a:spcAft>
                  <a:spcPct val="0"/>
                </a:spcAft>
                <a:defRPr/>
              </a:pPr>
              <a:t>1</a:t>
            </a:fld>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37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144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DD674C-59F2-4E8D-891A-DC86F6A74DB1}" type="slidenum">
              <a:rPr lang="zh-TW" altLang="en-US" smtClean="0"/>
              <a:pPr fontAlgn="base">
                <a:spcBef>
                  <a:spcPct val="0"/>
                </a:spcBef>
                <a:spcAft>
                  <a:spcPct val="0"/>
                </a:spcAft>
                <a:defRPr/>
              </a:pPr>
              <a:t>11</a:t>
            </a:fld>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57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62468"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6E4B68-145C-45B8-82C0-B8C9CECE4F7F}" type="slidenum">
              <a:rPr lang="zh-TW" altLang="en-US" smtClean="0"/>
              <a:pPr fontAlgn="base">
                <a:spcBef>
                  <a:spcPct val="0"/>
                </a:spcBef>
                <a:spcAft>
                  <a:spcPct val="0"/>
                </a:spcAft>
                <a:defRPr/>
              </a:pPr>
              <a:t>12</a:t>
            </a:fld>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78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ea typeface="華康楷書體W5"/>
              <a:cs typeface="華康楷書體W5"/>
            </a:endParaRPr>
          </a:p>
        </p:txBody>
      </p:sp>
      <p:sp>
        <p:nvSpPr>
          <p:cNvPr id="63492"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896938" fontAlgn="base">
              <a:spcBef>
                <a:spcPct val="0"/>
              </a:spcBef>
              <a:spcAft>
                <a:spcPct val="0"/>
              </a:spcAft>
              <a:defRPr/>
            </a:pPr>
            <a:endParaRPr lang="en-US" altLang="zh-TW" smtClean="0"/>
          </a:p>
        </p:txBody>
      </p:sp>
      <p:sp>
        <p:nvSpPr>
          <p:cNvPr id="63493" name="投影片編號版面配置區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96938" fontAlgn="base">
              <a:spcBef>
                <a:spcPct val="0"/>
              </a:spcBef>
              <a:spcAft>
                <a:spcPct val="0"/>
              </a:spcAft>
              <a:defRPr/>
            </a:pPr>
            <a:fld id="{3654DD62-A5E9-4723-AC26-64A2AA9E0050}" type="slidenum">
              <a:rPr lang="en-US" altLang="zh-TW" smtClean="0"/>
              <a:pPr defTabSz="896938" fontAlgn="base">
                <a:spcBef>
                  <a:spcPct val="0"/>
                </a:spcBef>
                <a:spcAft>
                  <a:spcPct val="0"/>
                </a:spcAft>
                <a:defRPr/>
              </a:pPr>
              <a:t>13</a:t>
            </a:fld>
            <a:endParaRPr lang="en-US" altLang="zh-TW"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E7A96DA-B898-4BDC-BA6C-ABE818750FB3}" type="slidenum">
              <a:rPr lang="zh-TW" altLang="en-US" smtClean="0"/>
              <a:pPr>
                <a:defRPr/>
              </a:pPr>
              <a:t>14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39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656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87C3E2-5512-4761-B180-0D6D048920F2}" type="slidenum">
              <a:rPr lang="zh-TW" altLang="en-US" smtClean="0"/>
              <a:pPr fontAlgn="base">
                <a:spcBef>
                  <a:spcPct val="0"/>
                </a:spcBef>
                <a:spcAft>
                  <a:spcPct val="0"/>
                </a:spcAft>
                <a:defRPr/>
              </a:pPr>
              <a:t>15</a:t>
            </a:fld>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80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861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B11A29-7EAB-44F2-9067-A7170A9C6581}" type="slidenum">
              <a:rPr lang="zh-TW" altLang="en-US" smtClean="0"/>
              <a:pPr fontAlgn="base">
                <a:spcBef>
                  <a:spcPct val="0"/>
                </a:spcBef>
                <a:spcAft>
                  <a:spcPct val="0"/>
                </a:spcAft>
                <a:defRPr/>
              </a:pPr>
              <a:t>18</a:t>
            </a:fld>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E7A96DA-B898-4BDC-BA6C-ABE818750FB3}" type="slidenum">
              <a:rPr lang="zh-TW" altLang="en-US" smtClean="0"/>
              <a:pPr>
                <a:defRPr/>
              </a:pPr>
              <a:t>21</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168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345EA7-316C-44D9-BECD-1B8DBFFCB0F8}" type="slidenum">
              <a:rPr lang="zh-TW" altLang="en-US" smtClean="0"/>
              <a:pPr fontAlgn="base">
                <a:spcBef>
                  <a:spcPct val="0"/>
                </a:spcBef>
                <a:spcAft>
                  <a:spcPct val="0"/>
                </a:spcAft>
                <a:defRPr/>
              </a:pPr>
              <a:t>22</a:t>
            </a:fld>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830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373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B0329-B532-4976-BC2C-5517205E3825}" type="slidenum">
              <a:rPr lang="zh-TW" altLang="en-US" smtClean="0"/>
              <a:pPr fontAlgn="base">
                <a:spcBef>
                  <a:spcPct val="0"/>
                </a:spcBef>
                <a:spcAft>
                  <a:spcPct val="0"/>
                </a:spcAft>
                <a:defRPr/>
              </a:pPr>
              <a:t>24</a:t>
            </a:fld>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03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7475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5D5B3-C550-41A0-BBE4-191941D2FF58}" type="slidenum">
              <a:rPr lang="zh-TW" altLang="en-US" smtClean="0"/>
              <a:pPr fontAlgn="base">
                <a:spcBef>
                  <a:spcPct val="0"/>
                </a:spcBef>
                <a:spcAft>
                  <a:spcPct val="0"/>
                </a:spcAft>
                <a:defRPr/>
              </a:pPr>
              <a:t>25</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325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ED625-D774-445D-898D-F3C86BA210AF}" type="slidenum">
              <a:rPr lang="zh-TW" altLang="en-US" smtClean="0"/>
              <a:pPr fontAlgn="base">
                <a:spcBef>
                  <a:spcPct val="0"/>
                </a:spcBef>
                <a:spcAft>
                  <a:spcPct val="0"/>
                </a:spcAft>
                <a:defRPr/>
              </a:pPr>
              <a:t>2</a:t>
            </a:fld>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168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345EA7-316C-44D9-BECD-1B8DBFFCB0F8}" type="slidenum">
              <a:rPr lang="zh-TW" altLang="en-US" smtClean="0"/>
              <a:pPr fontAlgn="base">
                <a:spcBef>
                  <a:spcPct val="0"/>
                </a:spcBef>
                <a:spcAft>
                  <a:spcPct val="0"/>
                </a:spcAft>
                <a:defRPr/>
              </a:pPr>
              <a:t>26</a:t>
            </a:fld>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圖像版面配置區 1"/>
          <p:cNvSpPr>
            <a:spLocks noGrp="1" noRot="1" noChangeAspect="1"/>
          </p:cNvSpPr>
          <p:nvPr>
            <p:ph type="sldImg"/>
          </p:nvPr>
        </p:nvSpPr>
        <p:spPr bwMode="auto">
          <a:noFill/>
          <a:ln>
            <a:solidFill>
              <a:srgbClr val="000000"/>
            </a:solidFill>
            <a:miter lim="800000"/>
            <a:headEnd/>
            <a:tailEnd/>
          </a:ln>
        </p:spPr>
      </p:sp>
      <p:sp>
        <p:nvSpPr>
          <p:cNvPr id="1075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5E321D33-1D00-445D-8461-A232B3607D8C}" type="slidenum">
              <a:rPr lang="zh-TW" altLang="en-US" smtClean="0"/>
              <a:pPr>
                <a:defRPr/>
              </a:pPr>
              <a:t>34</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圖像版面配置區 1"/>
          <p:cNvSpPr>
            <a:spLocks noGrp="1" noRot="1" noChangeAspect="1"/>
          </p:cNvSpPr>
          <p:nvPr>
            <p:ph type="sldImg"/>
          </p:nvPr>
        </p:nvSpPr>
        <p:spPr bwMode="auto">
          <a:noFill/>
          <a:ln>
            <a:solidFill>
              <a:srgbClr val="000000"/>
            </a:solidFill>
            <a:miter lim="800000"/>
            <a:headEnd/>
            <a:tailEnd/>
          </a:ln>
        </p:spPr>
      </p:sp>
      <p:sp>
        <p:nvSpPr>
          <p:cNvPr id="1075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4" name="投影片編號版面配置區 3"/>
          <p:cNvSpPr>
            <a:spLocks noGrp="1"/>
          </p:cNvSpPr>
          <p:nvPr>
            <p:ph type="sldNum" sz="quarter" idx="5"/>
          </p:nvPr>
        </p:nvSpPr>
        <p:spPr/>
        <p:txBody>
          <a:bodyPr/>
          <a:lstStyle/>
          <a:p>
            <a:pPr>
              <a:defRPr/>
            </a:pPr>
            <a:fld id="{5E321D33-1D00-445D-8461-A232B3607D8C}" type="slidenum">
              <a:rPr lang="zh-TW" altLang="en-US" smtClean="0"/>
              <a:pPr>
                <a:defRPr/>
              </a:pPr>
              <a:t>35</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1E7A96DA-B898-4BDC-BA6C-ABE818750FB3}" type="slidenum">
              <a:rPr lang="zh-TW" altLang="en-US" smtClean="0"/>
              <a:pPr>
                <a:defRPr/>
              </a:pPr>
              <a:t>42</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1E7A96DA-B898-4BDC-BA6C-ABE818750FB3}" type="slidenum">
              <a:rPr lang="zh-TW" altLang="en-US" smtClean="0"/>
              <a:pPr>
                <a:defRPr/>
              </a:pPr>
              <a:t>43</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pPr>
              <a:defRPr/>
            </a:pPr>
            <a:fld id="{1E7A96DA-B898-4BDC-BA6C-ABE818750FB3}" type="slidenum">
              <a:rPr lang="zh-TW" altLang="en-US" smtClean="0"/>
              <a:pPr>
                <a:defRPr/>
              </a:pPr>
              <a:t>45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05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578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6148A1-5D80-4C2B-AE7C-4C7F18928715}" type="slidenum">
              <a:rPr lang="zh-TW" altLang="en-US" smtClean="0"/>
              <a:pPr fontAlgn="base">
                <a:spcBef>
                  <a:spcPct val="0"/>
                </a:spcBef>
                <a:spcAft>
                  <a:spcPct val="0"/>
                </a:spcAft>
                <a:defRPr/>
              </a:pPr>
              <a:t>47</a:t>
            </a:fld>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83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427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C7A0E3-049D-430D-B136-702AC61C4083}" type="slidenum">
              <a:rPr lang="zh-TW" altLang="en-US" smtClean="0"/>
              <a:pPr fontAlgn="base">
                <a:spcBef>
                  <a:spcPct val="0"/>
                </a:spcBef>
                <a:spcAft>
                  <a:spcPct val="0"/>
                </a:spcAft>
                <a:defRPr/>
              </a:pPr>
              <a:t>3</a:t>
            </a:fld>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0418" name="備忘稿版面配置區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endParaRPr lang="en-US" altLang="zh-TW" smtClean="0"/>
          </a:p>
        </p:txBody>
      </p:sp>
      <p:sp>
        <p:nvSpPr>
          <p:cNvPr id="553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15D4FB-6BC3-4766-8A73-B163B3B33ABD}" type="slidenum">
              <a:rPr lang="zh-TW" altLang="en-US" smtClean="0"/>
              <a:pPr fontAlgn="base">
                <a:spcBef>
                  <a:spcPct val="0"/>
                </a:spcBef>
                <a:spcAft>
                  <a:spcPct val="0"/>
                </a:spcAft>
                <a:defRPr/>
              </a:pPr>
              <a:t>4</a:t>
            </a:fld>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6CAC48-6F4B-44C7-835E-C671DD10585C}" type="slidenum">
              <a:rPr lang="zh-TW" altLang="en-US" smtClean="0"/>
              <a:pPr fontAlgn="base">
                <a:spcBef>
                  <a:spcPct val="0"/>
                </a:spcBef>
                <a:spcAft>
                  <a:spcPct val="0"/>
                </a:spcAft>
                <a:defRPr/>
              </a:pPr>
              <a:t>5</a:t>
            </a:fld>
            <a:endParaRPr lang="en-US" altLang="zh-TW" smtClean="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p:txBody>
          <a:bodyPr/>
          <a:lstStyle/>
          <a:p>
            <a:pPr lvl="1" eaLnBrk="1" fontAlgn="auto" hangingPunct="1">
              <a:spcBef>
                <a:spcPts val="0"/>
              </a:spcBef>
              <a:spcAft>
                <a:spcPts val="0"/>
              </a:spcAft>
              <a:defRPr/>
            </a:pPr>
            <a:endParaRPr lang="en-US" altLang="zh-TW" b="1" dirty="0" smtClean="0">
              <a:solidFill>
                <a:schemeClr val="accent2">
                  <a:lumMod val="75000"/>
                </a:schemeClr>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C2170C-066D-42D1-9BF6-1B74E1729E85}" type="slidenum">
              <a:rPr lang="zh-TW" altLang="en-US" smtClean="0"/>
              <a:pPr fontAlgn="base">
                <a:spcBef>
                  <a:spcPct val="0"/>
                </a:spcBef>
                <a:spcAft>
                  <a:spcPct val="0"/>
                </a:spcAft>
                <a:defRPr/>
              </a:pPr>
              <a:t>6</a:t>
            </a:fld>
            <a:endParaRPr lang="en-US" altLang="zh-TW" smtClean="0"/>
          </a:p>
        </p:txBody>
      </p:sp>
      <p:sp>
        <p:nvSpPr>
          <p:cNvPr id="64514" name="Rectangle 2"/>
          <p:cNvSpPr>
            <a:spLocks noGrp="1" noRot="1" noChangeAspect="1" noChangeArrowheads="1" noTextEdit="1"/>
          </p:cNvSpPr>
          <p:nvPr>
            <p:ph type="sldImg"/>
          </p:nvPr>
        </p:nvSpPr>
        <p:spPr bwMode="auto">
          <a:xfrm>
            <a:off x="920750" y="746125"/>
            <a:ext cx="4968875" cy="3725863"/>
          </a:xfrm>
          <a:noFill/>
          <a:ln>
            <a:solidFill>
              <a:srgbClr val="000000"/>
            </a:solidFill>
            <a:miter lim="800000"/>
            <a:headEnd/>
            <a:tailEnd/>
          </a:ln>
        </p:spPr>
      </p:sp>
      <p:sp>
        <p:nvSpPr>
          <p:cNvPr id="64515" name="Rectangle 3"/>
          <p:cNvSpPr>
            <a:spLocks noGrp="1" noChangeArrowheads="1"/>
          </p:cNvSpPr>
          <p:nvPr>
            <p:ph type="body" idx="1"/>
          </p:nvPr>
        </p:nvSpPr>
        <p:spPr bwMode="auto">
          <a:xfrm>
            <a:off x="681038" y="4721225"/>
            <a:ext cx="5445125" cy="4475163"/>
          </a:xfrm>
          <a:noFill/>
        </p:spPr>
        <p:txBody>
          <a:bodyPr wrap="square" numCol="1" anchor="t" anchorCtr="0" compatLnSpc="1">
            <a:prstTxWarp prst="textNoShape">
              <a:avLst/>
            </a:prstTxWarp>
          </a:bodyPr>
          <a:lstStyle/>
          <a:p>
            <a:pPr eaLnBrk="1" hangingPunct="1"/>
            <a:endParaRPr lang="zh-TW"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75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5837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F6850-A5B3-4B65-987B-379BB5E5CF60}" type="slidenum">
              <a:rPr lang="zh-TW" altLang="en-US" smtClean="0"/>
              <a:pPr fontAlgn="base">
                <a:spcBef>
                  <a:spcPct val="0"/>
                </a:spcBef>
                <a:spcAft>
                  <a:spcPct val="0"/>
                </a:spcAft>
                <a:defRPr/>
              </a:pPr>
              <a:t>8</a:t>
            </a:fld>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96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9396"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447272-B601-4482-B9A6-78CC7BF169A0}" type="slidenum">
              <a:rPr lang="zh-TW" altLang="en-US" smtClean="0"/>
              <a:pPr fontAlgn="base">
                <a:spcBef>
                  <a:spcPct val="0"/>
                </a:spcBef>
                <a:spcAft>
                  <a:spcPct val="0"/>
                </a:spcAft>
                <a:defRPr/>
              </a:pPr>
              <a:t>9</a:t>
            </a:fld>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16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6042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2ACC79-1BD7-478F-A4C9-AA45645D1EE2}" type="slidenum">
              <a:rPr lang="zh-TW" altLang="en-US" smtClean="0"/>
              <a:pPr fontAlgn="base">
                <a:spcBef>
                  <a:spcPct val="0"/>
                </a:spcBef>
                <a:spcAft>
                  <a:spcPct val="0"/>
                </a:spcAft>
                <a:defRPr/>
              </a:pPr>
              <a:t>10</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Picture 3" descr="20081202powerpoint底紋-淺藍色中文無框"/>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5" name="日期版面配置區 3"/>
          <p:cNvSpPr>
            <a:spLocks noGrp="1"/>
          </p:cNvSpPr>
          <p:nvPr>
            <p:ph type="dt" sz="half" idx="10"/>
          </p:nvPr>
        </p:nvSpPr>
        <p:spPr/>
        <p:txBody>
          <a:bodyPr/>
          <a:lstStyle>
            <a:lvl1pPr>
              <a:defRPr/>
            </a:lvl1pPr>
          </a:lstStyle>
          <a:p>
            <a:pPr>
              <a:defRPr/>
            </a:pPr>
            <a:fld id="{35344841-32D4-4556-9FDC-3D869AA13FA5}" type="datetime1">
              <a:rPr lang="zh-TW" altLang="en-US"/>
              <a:pPr>
                <a:defRPr/>
              </a:pPr>
              <a:t>2011/12/15</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A6394E6-0312-46A6-86B8-2028897581DD}"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3"/>
          <p:cNvSpPr>
            <a:spLocks noGrp="1"/>
          </p:cNvSpPr>
          <p:nvPr>
            <p:ph type="dt" sz="half" idx="10"/>
          </p:nvPr>
        </p:nvSpPr>
        <p:spPr/>
        <p:txBody>
          <a:bodyPr/>
          <a:lstStyle>
            <a:lvl1pPr>
              <a:defRPr/>
            </a:lvl1pPr>
          </a:lstStyle>
          <a:p>
            <a:pPr>
              <a:defRPr/>
            </a:pPr>
            <a:fld id="{351A5E58-9306-4904-B10E-D97091F99D58}" type="datetime1">
              <a:rPr lang="zh-TW" altLang="en-US"/>
              <a:pPr>
                <a:defRPr/>
              </a:pPr>
              <a:t>2011/12/15</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0A19769D-B5D1-4D40-8D79-15ED1542ED80}"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5" name="矩形 4"/>
          <p:cNvSpPr/>
          <p:nvPr userDrawn="1"/>
        </p:nvSpPr>
        <p:spPr>
          <a:xfrm>
            <a:off x="928688" y="142875"/>
            <a:ext cx="2571750"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3"/>
          <p:cNvSpPr>
            <a:spLocks noGrp="1"/>
          </p:cNvSpPr>
          <p:nvPr>
            <p:ph type="dt" sz="half" idx="10"/>
          </p:nvPr>
        </p:nvSpPr>
        <p:spPr/>
        <p:txBody>
          <a:bodyPr/>
          <a:lstStyle>
            <a:lvl1pPr>
              <a:defRPr/>
            </a:lvl1pPr>
          </a:lstStyle>
          <a:p>
            <a:pPr>
              <a:defRPr/>
            </a:pPr>
            <a:fld id="{0F5528E3-EE4F-408A-941C-0722257FCC98}" type="datetime1">
              <a:rPr lang="zh-TW" altLang="en-US"/>
              <a:pPr>
                <a:defRPr/>
              </a:pPr>
              <a:t>2011/12/15</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1B0618E9-A805-465F-AADA-BCD4E48F2E77}"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61229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2"/>
          <p:cNvSpPr>
            <a:spLocks noGrp="1"/>
          </p:cNvSpPr>
          <p:nvPr>
            <p:ph type="dt" sz="half" idx="10"/>
          </p:nvPr>
        </p:nvSpPr>
        <p:spPr>
          <a:xfrm>
            <a:off x="457200" y="6477000"/>
            <a:ext cx="2133600" cy="244475"/>
          </a:xfrm>
        </p:spPr>
        <p:txBody>
          <a:bodyPr/>
          <a:lstStyle>
            <a:lvl1pPr>
              <a:defRPr/>
            </a:lvl1pPr>
          </a:lstStyle>
          <a:p>
            <a:pPr>
              <a:defRPr/>
            </a:pPr>
            <a:fld id="{7F92D909-F025-4939-9D6E-5A2970D93C97}" type="datetime1">
              <a:rPr lang="zh-TW" altLang="en-US"/>
              <a:pPr>
                <a:defRPr/>
              </a:pPr>
              <a:t>2011/12/15</a:t>
            </a:fld>
            <a:endParaRPr lang="en-US" altLang="zh-TW"/>
          </a:p>
        </p:txBody>
      </p:sp>
      <p:sp>
        <p:nvSpPr>
          <p:cNvPr id="6" name="頁尾版面配置區 3"/>
          <p:cNvSpPr>
            <a:spLocks noGrp="1"/>
          </p:cNvSpPr>
          <p:nvPr>
            <p:ph type="ftr" sz="quarter" idx="11"/>
          </p:nvPr>
        </p:nvSpPr>
        <p:spPr>
          <a:xfrm>
            <a:off x="3124200" y="6477000"/>
            <a:ext cx="2895600" cy="244475"/>
          </a:xfrm>
        </p:spPr>
        <p:txBody>
          <a:bodyPr/>
          <a:lstStyle>
            <a:lvl1pPr>
              <a:defRPr/>
            </a:lvl1pPr>
          </a:lstStyle>
          <a:p>
            <a:pPr>
              <a:defRPr/>
            </a:pPr>
            <a:endParaRPr lang="en-US" altLang="zh-TW"/>
          </a:p>
        </p:txBody>
      </p:sp>
      <p:sp>
        <p:nvSpPr>
          <p:cNvPr id="7" name="投影片編號版面配置區 4"/>
          <p:cNvSpPr>
            <a:spLocks noGrp="1"/>
          </p:cNvSpPr>
          <p:nvPr>
            <p:ph type="sldNum" sz="quarter" idx="12"/>
          </p:nvPr>
        </p:nvSpPr>
        <p:spPr>
          <a:xfrm>
            <a:off x="6553200" y="6477000"/>
            <a:ext cx="2133600" cy="244475"/>
          </a:xfrm>
        </p:spPr>
        <p:txBody>
          <a:bodyPr/>
          <a:lstStyle>
            <a:lvl1pPr>
              <a:defRPr/>
            </a:lvl1pPr>
          </a:lstStyle>
          <a:p>
            <a:pPr>
              <a:defRPr/>
            </a:pPr>
            <a:fld id="{8BE46481-97B1-49D5-A154-588A187CCCF1}"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DBF4B572-0B0B-4749-9DCD-71D4813DFD18}"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6B7C254-C0FC-4C96-96DB-FCD23E4DFFF9}"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B116B710-FD99-4918-AD56-6ACCF23D87EE}"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A294498-0B39-4074-8F8E-BB65365DB6AD}"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1D8205FF-92D0-454A-92F0-36E1A550B672}"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40E447E-ED19-4A1B-B595-F85D86B0CBF9}"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5E53ABE4-82C8-448B-84CF-EA6AA79CF9C3}" type="datetime1">
              <a:rPr lang="zh-TW" altLang="en-US"/>
              <a:pPr>
                <a:defRPr/>
              </a:pPr>
              <a:t>2011/12/15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54A5725-BC07-4E29-BFC3-061F088B0885}" type="slidenum">
              <a:rPr lang="en-US" altLang="zh-TW"/>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823E627E-6E8B-445F-BFED-F0598D2790ED}" type="datetime1">
              <a:rPr lang="zh-TW" altLang="en-US"/>
              <a:pPr>
                <a:defRPr/>
              </a:pPr>
              <a:t>2011/12/15</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7057BECF-5FB8-43DD-B656-A9CFC7C69103}"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A286A968-EAF3-4D38-BFBB-D46379131BCB}" type="datetime1">
              <a:rPr lang="zh-TW" altLang="en-US"/>
              <a:pPr>
                <a:defRPr/>
              </a:pPr>
              <a:t>2011/12/15</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0B492568-9D66-4741-A0C8-725EC57D1316}"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D7155F0-C7B5-4580-B1B7-338324E10115}" type="datetime1">
              <a:rPr lang="zh-TW" altLang="en-US"/>
              <a:pPr>
                <a:defRPr/>
              </a:pPr>
              <a:t>2011/12/15</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8D68915-0B01-4A77-82C2-955FE5E1CCB6}"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日期版面配置區 3"/>
          <p:cNvSpPr>
            <a:spLocks noGrp="1"/>
          </p:cNvSpPr>
          <p:nvPr>
            <p:ph type="dt" sz="half" idx="10"/>
          </p:nvPr>
        </p:nvSpPr>
        <p:spPr/>
        <p:txBody>
          <a:bodyPr/>
          <a:lstStyle>
            <a:lvl1pPr>
              <a:defRPr/>
            </a:lvl1pPr>
          </a:lstStyle>
          <a:p>
            <a:pPr>
              <a:defRPr/>
            </a:pPr>
            <a:fld id="{B0759840-CDAF-4B65-8D38-7112E456B89B}" type="datetime1">
              <a:rPr lang="zh-TW" altLang="en-US"/>
              <a:pPr>
                <a:defRPr/>
              </a:pPr>
              <a:t>2011/12/15</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F2D0EE1B-52D0-48CF-8321-C0B59577E1D6}"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22E7D239-A00F-46AD-9A21-CCB394C5FAF0}" type="datetime1">
              <a:rPr lang="zh-TW" altLang="en-US"/>
              <a:pPr>
                <a:defRPr/>
              </a:pPr>
              <a:t>2011/12/15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B3CBE90-4D96-4E1C-B8F5-552BC8EACCC7}"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69F91A62-E2AF-4119-8D6D-5E66848A48D1}" type="datetime1">
              <a:rPr lang="zh-TW" altLang="en-US"/>
              <a:pPr>
                <a:defRPr/>
              </a:pPr>
              <a:t>2011/12/15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4DC339C-CD16-4C46-BE70-397B441B4599}"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65C799E5-0068-4983-923C-69D1A7A7BCC1}"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E2A1F9C-13A1-4AD1-9B52-145AB4758DA2}"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B42DB6D3-908F-4170-912A-24E82A512C49}"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57D4DCF-A500-4E9A-A044-94B2C6C84139}" type="slidenum">
              <a:rPr lang="en-US" altLang="zh-TW"/>
              <a:pPr>
                <a:defRPr/>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F5608939-E4C7-49BB-9759-11175985FF70}"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DADD880-59EE-4F56-A4A6-E4EC1496E156}" type="slidenum">
              <a:rPr lang="en-US" altLang="zh-TW"/>
              <a:pPr>
                <a:defRPr/>
              </a:pPr>
              <a:t>‹#›</a:t>
            </a:fld>
            <a:endParaRPr lang="en-US" altLang="zh-TW"/>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3CE693C0-1975-4628-8BC2-1043944EDF7F}"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BBE7855-A898-4F50-A8EE-F0ECF687AC33}" type="slidenum">
              <a:rPr lang="en-US" altLang="zh-TW"/>
              <a:pPr>
                <a:defRPr/>
              </a:pPr>
              <a:t>‹#›</a:t>
            </a:fld>
            <a:endParaRPr lang="en-US" altLang="zh-TW"/>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矩形 3"/>
          <p:cNvSpPr/>
          <p:nvPr userDrawn="1"/>
        </p:nvSpPr>
        <p:spPr>
          <a:xfrm>
            <a:off x="928688" y="142875"/>
            <a:ext cx="2571750"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B2B7329-194D-4B73-ADED-71C777249393}" type="datetime1">
              <a:rPr lang="zh-TW" altLang="en-US"/>
              <a:pPr>
                <a:defRPr/>
              </a:pPr>
              <a:t>2011/12/15</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C25197E8-FF83-4ACD-BDFB-547B3D392A0C}" type="slidenum">
              <a:rPr lang="en-US" altLang="zh-TW"/>
              <a:pPr>
                <a:defRPr/>
              </a:pPr>
              <a:t>‹#›</a:t>
            </a:fld>
            <a:endParaRPr lang="en-US" altLang="zh-TW"/>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矩形 4"/>
          <p:cNvSpPr/>
          <p:nvPr userDrawn="1"/>
        </p:nvSpPr>
        <p:spPr>
          <a:xfrm>
            <a:off x="928688" y="142875"/>
            <a:ext cx="2571750"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4"/>
          <p:cNvSpPr>
            <a:spLocks noGrp="1"/>
          </p:cNvSpPr>
          <p:nvPr>
            <p:ph type="dt" sz="half" idx="10"/>
          </p:nvPr>
        </p:nvSpPr>
        <p:spPr/>
        <p:txBody>
          <a:bodyPr/>
          <a:lstStyle>
            <a:lvl1pPr>
              <a:defRPr/>
            </a:lvl1pPr>
          </a:lstStyle>
          <a:p>
            <a:pPr>
              <a:defRPr/>
            </a:pPr>
            <a:fld id="{3B68E91D-238B-4E02-9C35-1731E06F880F}" type="datetime1">
              <a:rPr lang="zh-TW" altLang="en-US"/>
              <a:pPr>
                <a:defRPr/>
              </a:pPr>
              <a:t>2011/12/15</a:t>
            </a:fld>
            <a:endParaRPr lang="en-US" altLang="zh-TW"/>
          </a:p>
        </p:txBody>
      </p:sp>
      <p:sp>
        <p:nvSpPr>
          <p:cNvPr id="7" name="頁尾版面配置區 5"/>
          <p:cNvSpPr>
            <a:spLocks noGrp="1"/>
          </p:cNvSpPr>
          <p:nvPr>
            <p:ph type="ftr" sz="quarter" idx="11"/>
          </p:nvPr>
        </p:nvSpPr>
        <p:spPr/>
        <p:txBody>
          <a:bodyPr/>
          <a:lstStyle>
            <a:lvl1pPr>
              <a:defRPr/>
            </a:lvl1pPr>
          </a:lstStyle>
          <a:p>
            <a:pPr>
              <a:defRPr/>
            </a:pPr>
            <a:endParaRPr lang="en-US" altLang="zh-TW"/>
          </a:p>
        </p:txBody>
      </p:sp>
      <p:sp>
        <p:nvSpPr>
          <p:cNvPr id="8" name="投影片編號版面配置區 6"/>
          <p:cNvSpPr>
            <a:spLocks noGrp="1"/>
          </p:cNvSpPr>
          <p:nvPr>
            <p:ph type="sldNum" sz="quarter" idx="12"/>
          </p:nvPr>
        </p:nvSpPr>
        <p:spPr/>
        <p:txBody>
          <a:bodyPr/>
          <a:lstStyle>
            <a:lvl1pPr>
              <a:defRPr/>
            </a:lvl1pPr>
          </a:lstStyle>
          <a:p>
            <a:pPr>
              <a:defRPr/>
            </a:pPr>
            <a:fld id="{DF6847A9-1351-4225-8DBD-6B124B1EDA76}" type="slidenum">
              <a:rPr lang="en-US" altLang="zh-TW"/>
              <a:pPr>
                <a:defRPr/>
              </a:pPr>
              <a:t>‹#›</a:t>
            </a:fld>
            <a:endParaRPr lang="en-US" altLang="zh-TW"/>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0A15B964-3E6C-4BD8-8E52-F4177D8BEFA5}" type="datetime1">
              <a:rPr lang="zh-TW" altLang="en-US"/>
              <a:pPr>
                <a:defRPr/>
              </a:pPr>
              <a:t>2011/12/15</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471ED65A-B899-4F23-AFB2-A019C5315706}" type="slidenum">
              <a:rPr lang="en-US" altLang="zh-TW"/>
              <a:pPr>
                <a:defRPr/>
              </a:pPr>
              <a:t>‹#›</a:t>
            </a:fld>
            <a:endParaRPr lang="en-US" altLang="zh-TW"/>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矩形 2"/>
          <p:cNvSpPr/>
          <p:nvPr userDrawn="1"/>
        </p:nvSpPr>
        <p:spPr>
          <a:xfrm>
            <a:off x="928688" y="142875"/>
            <a:ext cx="2571750"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日期版面配置區 2"/>
          <p:cNvSpPr>
            <a:spLocks noGrp="1"/>
          </p:cNvSpPr>
          <p:nvPr>
            <p:ph type="dt" sz="half" idx="10"/>
          </p:nvPr>
        </p:nvSpPr>
        <p:spPr/>
        <p:txBody>
          <a:bodyPr/>
          <a:lstStyle>
            <a:lvl1pPr>
              <a:defRPr/>
            </a:lvl1pPr>
          </a:lstStyle>
          <a:p>
            <a:pPr>
              <a:defRPr/>
            </a:pPr>
            <a:fld id="{0E6A072B-11AF-473F-9D5E-12A6F9212A50}" type="datetime1">
              <a:rPr lang="zh-TW" altLang="en-US"/>
              <a:pPr>
                <a:defRPr/>
              </a:pPr>
              <a:t>2011/12/15</a:t>
            </a:fld>
            <a:endParaRPr lang="en-US" altLang="zh-TW"/>
          </a:p>
        </p:txBody>
      </p:sp>
      <p:sp>
        <p:nvSpPr>
          <p:cNvPr id="5" name="頁尾版面配置區 3"/>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p:txBody>
          <a:bodyPr/>
          <a:lstStyle>
            <a:lvl1pPr>
              <a:defRPr/>
            </a:lvl1pPr>
          </a:lstStyle>
          <a:p>
            <a:pPr>
              <a:defRPr/>
            </a:pPr>
            <a:fld id="{9ADD1550-628C-44F8-B2B9-F63E4C129289}"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6" name="日期版面配置區 3"/>
          <p:cNvSpPr>
            <a:spLocks noGrp="1"/>
          </p:cNvSpPr>
          <p:nvPr>
            <p:ph type="dt" sz="half" idx="10"/>
          </p:nvPr>
        </p:nvSpPr>
        <p:spPr/>
        <p:txBody>
          <a:bodyPr/>
          <a:lstStyle>
            <a:lvl1pPr>
              <a:defRPr/>
            </a:lvl1pPr>
          </a:lstStyle>
          <a:p>
            <a:pPr>
              <a:defRPr/>
            </a:pPr>
            <a:fld id="{61362B3F-EC73-4A73-8D53-F79D1F42103D}" type="datetime1">
              <a:rPr lang="zh-TW" altLang="en-US"/>
              <a:pPr>
                <a:defRPr/>
              </a:pPr>
              <a:t>2011/12/15</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pPr>
              <a:defRPr/>
            </a:pPr>
            <a:fld id="{7969FBF8-FB85-45E8-9E5A-5F4D28B9B104}"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userDrawn="1"/>
        </p:nvSpPr>
        <p:spPr>
          <a:xfrm>
            <a:off x="928688" y="142875"/>
            <a:ext cx="2571750"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3" name="日期版面配置區 1"/>
          <p:cNvSpPr>
            <a:spLocks noGrp="1"/>
          </p:cNvSpPr>
          <p:nvPr>
            <p:ph type="dt" sz="half" idx="10"/>
          </p:nvPr>
        </p:nvSpPr>
        <p:spPr/>
        <p:txBody>
          <a:bodyPr/>
          <a:lstStyle>
            <a:lvl1pPr>
              <a:defRPr/>
            </a:lvl1pPr>
          </a:lstStyle>
          <a:p>
            <a:pPr>
              <a:defRPr/>
            </a:pPr>
            <a:fld id="{93D9DACF-9864-4D3F-8450-8F2BE86CAE6A}" type="datetime1">
              <a:rPr lang="zh-TW" altLang="en-US"/>
              <a:pPr>
                <a:defRPr/>
              </a:pPr>
              <a:t>2011/12/15</a:t>
            </a:fld>
            <a:endParaRPr lang="en-US" altLang="zh-TW"/>
          </a:p>
        </p:txBody>
      </p:sp>
      <p:sp>
        <p:nvSpPr>
          <p:cNvPr id="4" name="頁尾版面配置區 2"/>
          <p:cNvSpPr>
            <a:spLocks noGrp="1"/>
          </p:cNvSpPr>
          <p:nvPr>
            <p:ph type="ftr" sz="quarter" idx="11"/>
          </p:nvPr>
        </p:nvSpPr>
        <p:spPr/>
        <p:txBody>
          <a:bodyPr/>
          <a:lstStyle>
            <a:lvl1pPr>
              <a:defRPr/>
            </a:lvl1pPr>
          </a:lstStyle>
          <a:p>
            <a:pPr>
              <a:defRPr/>
            </a:pPr>
            <a:endParaRPr lang="en-US" altLang="zh-TW"/>
          </a:p>
        </p:txBody>
      </p:sp>
      <p:sp>
        <p:nvSpPr>
          <p:cNvPr id="5" name="投影片編號版面配置區 3"/>
          <p:cNvSpPr>
            <a:spLocks noGrp="1"/>
          </p:cNvSpPr>
          <p:nvPr>
            <p:ph type="sldNum" sz="quarter" idx="12"/>
          </p:nvPr>
        </p:nvSpPr>
        <p:spPr/>
        <p:txBody>
          <a:bodyPr/>
          <a:lstStyle>
            <a:lvl1pPr>
              <a:defRPr/>
            </a:lvl1pPr>
          </a:lstStyle>
          <a:p>
            <a:pPr>
              <a:defRPr/>
            </a:pPr>
            <a:fld id="{D181F73D-58BE-4094-BD22-09ED5A34FC97}" type="slidenum">
              <a:rPr lang="en-US" altLang="zh-TW"/>
              <a:pPr>
                <a:defRPr/>
              </a:pPr>
              <a:t>‹#›</a:t>
            </a:fld>
            <a:endParaRPr lang="en-US" altLang="zh-TW"/>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8E371E0C-31AC-488D-906E-6373AE516CF5}" type="datetime1">
              <a:rPr lang="zh-TW" altLang="en-US"/>
              <a:pPr>
                <a:defRPr/>
              </a:pPr>
              <a:t>2011/12/15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C924EA3-F771-4586-8C63-C76AE395A094}" type="slidenum">
              <a:rPr lang="en-US" altLang="zh-TW"/>
              <a:pPr>
                <a:defRPr/>
              </a:pPr>
              <a:t>‹#›</a:t>
            </a:fld>
            <a:endParaRPr lang="en-US" altLang="zh-TW"/>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B1B341F6-D2AD-4D81-B520-1CC50EB9D632}" type="datetime1">
              <a:rPr lang="zh-TW" altLang="en-US"/>
              <a:pPr>
                <a:defRPr/>
              </a:pPr>
              <a:t>2011/12/15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17E1F96-5E60-47B9-B3E7-51D5DDD4814F}" type="slidenum">
              <a:rPr lang="en-US" altLang="zh-TW"/>
              <a:pPr>
                <a:defRPr/>
              </a:pPr>
              <a:t>‹#›</a:t>
            </a:fld>
            <a:endParaRPr lang="en-US" altLang="zh-TW"/>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矩形 3"/>
          <p:cNvSpPr/>
          <p:nvPr userDrawn="1"/>
        </p:nvSpPr>
        <p:spPr>
          <a:xfrm>
            <a:off x="928688" y="142875"/>
            <a:ext cx="2571750" cy="357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96101E61-EF64-4F12-A7D5-B3A7A116020F}" type="datetime1">
              <a:rPr lang="zh-TW" altLang="en-US"/>
              <a:pPr>
                <a:defRPr/>
              </a:pPr>
              <a:t>2011/12/15</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F02D4C05-2F68-430B-A751-978CA5F8D833}" type="slidenum">
              <a:rPr lang="en-US" altLang="zh-TW"/>
              <a:pPr>
                <a:defRPr/>
              </a:pPr>
              <a:t>‹#›</a:t>
            </a:fld>
            <a:endParaRPr lang="en-US" altLang="zh-TW"/>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2CF33863-8449-4981-B673-EDB1F4DD473F}"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8DEC0C8-0CC7-4D1D-8D0C-224E560C147F}" type="slidenum">
              <a:rPr lang="en-US" altLang="zh-TW"/>
              <a:pPr>
                <a:defRPr/>
              </a:pPr>
              <a:t>‹#›</a:t>
            </a:fld>
            <a:endParaRPr lang="en-US" altLang="zh-TW"/>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20416119-E866-49DE-8D3A-9E72C6D9522D}"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B9435CE-A104-4480-BAA8-F3AF5E2F21FF}" type="slidenum">
              <a:rPr lang="en-US" altLang="zh-TW"/>
              <a:pPr>
                <a:defRPr/>
              </a:pPr>
              <a:t>‹#›</a:t>
            </a:fld>
            <a:endParaRPr lang="en-US" altLang="zh-TW"/>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5EDAD536-C77E-4A1E-AEED-F1740F8ADD0C}"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DA567E2-7B7F-43A0-9C31-00570071AC71}" type="slidenum">
              <a:rPr lang="en-US" altLang="zh-TW"/>
              <a:pPr>
                <a:defRPr/>
              </a:pPr>
              <a:t>‹#›</a:t>
            </a:fld>
            <a:endParaRPr lang="en-US" altLang="zh-TW"/>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3603E35C-26E1-434D-9F22-74ED19C7F210}"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C114702-63F7-4A18-BC55-8EDE6501AEB4}" type="slidenum">
              <a:rPr lang="en-US" altLang="zh-TW"/>
              <a:pPr>
                <a:defRPr/>
              </a:pPr>
              <a:t>‹#›</a:t>
            </a:fld>
            <a:endParaRPr lang="en-US" altLang="zh-TW"/>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FBB5F51B-62FD-4E2E-AC1C-65ACA7496B7B}" type="datetime1">
              <a:rPr lang="zh-TW" altLang="en-US"/>
              <a:pPr>
                <a:defRPr/>
              </a:pPr>
              <a:t>2011/12/15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7DD68E0-C1CC-4745-93CF-C20EEE20DA75}" type="slidenum">
              <a:rPr lang="en-US" altLang="zh-TW"/>
              <a:pPr>
                <a:defRPr/>
              </a:pPr>
              <a:t>‹#›</a:t>
            </a:fld>
            <a:endParaRPr lang="en-US" altLang="zh-TW"/>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EBC213C2-46FD-456F-9A5C-EC5461CD4D72}" type="datetime1">
              <a:rPr lang="zh-TW" altLang="en-US"/>
              <a:pPr>
                <a:defRPr/>
              </a:pPr>
              <a:t>2011/12/15</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4539F0E-208A-46FF-9F5E-43FB61CC0B28}"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4"/>
          <p:cNvSpPr>
            <a:spLocks noGrp="1"/>
          </p:cNvSpPr>
          <p:nvPr>
            <p:ph type="dt" sz="half" idx="10"/>
          </p:nvPr>
        </p:nvSpPr>
        <p:spPr/>
        <p:txBody>
          <a:bodyPr/>
          <a:lstStyle>
            <a:lvl1pPr>
              <a:defRPr/>
            </a:lvl1pPr>
          </a:lstStyle>
          <a:p>
            <a:pPr>
              <a:defRPr/>
            </a:pPr>
            <a:fld id="{4431BE38-E39B-4D7B-BF9E-D4BB4C774F78}" type="datetime1">
              <a:rPr lang="zh-TW" altLang="en-US"/>
              <a:pPr>
                <a:defRPr/>
              </a:pPr>
              <a:t>2011/12/15</a:t>
            </a:fld>
            <a:endParaRPr lang="zh-TW" altLang="en-US"/>
          </a:p>
        </p:txBody>
      </p:sp>
      <p:sp>
        <p:nvSpPr>
          <p:cNvPr id="8" name="頁尾版面配置區 5"/>
          <p:cNvSpPr>
            <a:spLocks noGrp="1"/>
          </p:cNvSpPr>
          <p:nvPr>
            <p:ph type="ftr" sz="quarter" idx="11"/>
          </p:nvPr>
        </p:nvSpPr>
        <p:spPr/>
        <p:txBody>
          <a:bodyPr/>
          <a:lstStyle>
            <a:lvl1pPr>
              <a:defRPr/>
            </a:lvl1pPr>
          </a:lstStyle>
          <a:p>
            <a:pPr>
              <a:defRPr/>
            </a:pPr>
            <a:endParaRPr lang="zh-TW" altLang="en-US"/>
          </a:p>
        </p:txBody>
      </p:sp>
      <p:sp>
        <p:nvSpPr>
          <p:cNvPr id="9" name="投影片編號版面配置區 6"/>
          <p:cNvSpPr>
            <a:spLocks noGrp="1"/>
          </p:cNvSpPr>
          <p:nvPr>
            <p:ph type="sldNum" sz="quarter" idx="12"/>
          </p:nvPr>
        </p:nvSpPr>
        <p:spPr/>
        <p:txBody>
          <a:bodyPr/>
          <a:lstStyle>
            <a:lvl1pPr>
              <a:defRPr/>
            </a:lvl1pPr>
          </a:lstStyle>
          <a:p>
            <a:pPr>
              <a:defRPr/>
            </a:pPr>
            <a:fld id="{B6730142-3E7F-4EEC-9F2F-7C67A5DFE0CE}"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6FDE8B8D-6B45-41EE-8313-34CAC34E8636}" type="datetime1">
              <a:rPr lang="zh-TW" altLang="en-US"/>
              <a:pPr>
                <a:defRPr/>
              </a:pPr>
              <a:t>2011/12/15</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B30C082-6274-4B99-AFD7-72CC52ECE87B}" type="slidenum">
              <a:rPr lang="en-US" altLang="zh-TW"/>
              <a:pPr>
                <a:defRPr/>
              </a:pPr>
              <a:t>‹#›</a:t>
            </a:fld>
            <a:endParaRPr lang="en-US" altLang="zh-TW"/>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F0058C4-DB2F-477F-9B8A-611EED9EAC41}" type="datetime1">
              <a:rPr lang="zh-TW" altLang="en-US"/>
              <a:pPr>
                <a:defRPr/>
              </a:pPr>
              <a:t>2011/12/15</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D94A915B-0654-4C21-AF1D-F8138608996A}" type="slidenum">
              <a:rPr lang="en-US" altLang="zh-TW"/>
              <a:pPr>
                <a:defRPr/>
              </a:pPr>
              <a:t>‹#›</a:t>
            </a:fld>
            <a:endParaRPr lang="en-US" altLang="zh-TW"/>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3B8D2B5E-B1C8-47C1-A831-09E6E0D8039F}" type="datetime1">
              <a:rPr lang="zh-TW" altLang="en-US"/>
              <a:pPr>
                <a:defRPr/>
              </a:pPr>
              <a:t>2011/12/15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2B746B9-EA8E-40EB-ABCA-2070A4DA795C}" type="slidenum">
              <a:rPr lang="en-US" altLang="zh-TW"/>
              <a:pPr>
                <a:defRPr/>
              </a:pPr>
              <a:t>‹#›</a:t>
            </a:fld>
            <a:endParaRPr lang="en-US" altLang="zh-TW"/>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0729DCA5-DD6C-4B27-B44A-6FD613E6674E}" type="datetime1">
              <a:rPr lang="zh-TW" altLang="en-US"/>
              <a:pPr>
                <a:defRPr/>
              </a:pPr>
              <a:t>2011/12/15</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2305149-CF22-4F9A-87E5-DC0457D4E2DF}" type="slidenum">
              <a:rPr lang="en-US" altLang="zh-TW"/>
              <a:pPr>
                <a:defRPr/>
              </a:pPr>
              <a:t>‹#›</a:t>
            </a:fld>
            <a:endParaRPr lang="en-US" altLang="zh-TW"/>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9A81671B-ABAC-44A3-8EBF-3C7375B29183}"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3DC0969-754E-40D9-9609-44169F103396}" type="slidenum">
              <a:rPr lang="en-US" altLang="zh-TW"/>
              <a:pPr>
                <a:defRPr/>
              </a:pPr>
              <a:t>‹#›</a:t>
            </a:fld>
            <a:endParaRPr lang="en-US" altLang="zh-TW"/>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54E1BA62-91E5-4BB6-8778-C93BCFC4E021}" type="datetime1">
              <a:rPr lang="zh-TW" altLang="en-US"/>
              <a:pPr>
                <a:defRPr/>
              </a:pPr>
              <a:t>2011/12/15</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537DD86-EAB8-4D97-A289-092372CCC794}"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日期版面配置區 6"/>
          <p:cNvSpPr>
            <a:spLocks noGrp="1"/>
          </p:cNvSpPr>
          <p:nvPr>
            <p:ph type="dt" sz="half" idx="10"/>
          </p:nvPr>
        </p:nvSpPr>
        <p:spPr/>
        <p:txBody>
          <a:bodyPr/>
          <a:lstStyle>
            <a:lvl1pPr>
              <a:defRPr/>
            </a:lvl1pPr>
          </a:lstStyle>
          <a:p>
            <a:pPr>
              <a:defRPr/>
            </a:pPr>
            <a:fld id="{5767D4E9-63DD-48B9-91BC-487B20D2C556}" type="datetime1">
              <a:rPr lang="zh-TW" altLang="en-US"/>
              <a:pPr>
                <a:defRPr/>
              </a:pPr>
              <a:t>2011/12/15</a:t>
            </a:fld>
            <a:endParaRPr lang="zh-TW" altLang="en-US"/>
          </a:p>
        </p:txBody>
      </p:sp>
      <p:sp>
        <p:nvSpPr>
          <p:cNvPr id="10" name="頁尾版面配置區 7"/>
          <p:cNvSpPr>
            <a:spLocks noGrp="1"/>
          </p:cNvSpPr>
          <p:nvPr>
            <p:ph type="ftr" sz="quarter" idx="11"/>
          </p:nvPr>
        </p:nvSpPr>
        <p:spPr/>
        <p:txBody>
          <a:bodyPr/>
          <a:lstStyle>
            <a:lvl1pPr>
              <a:defRPr/>
            </a:lvl1pPr>
          </a:lstStyle>
          <a:p>
            <a:pPr>
              <a:defRPr/>
            </a:pPr>
            <a:endParaRPr lang="zh-TW" altLang="en-US"/>
          </a:p>
        </p:txBody>
      </p:sp>
      <p:sp>
        <p:nvSpPr>
          <p:cNvPr id="11" name="投影片編號版面配置區 8"/>
          <p:cNvSpPr>
            <a:spLocks noGrp="1"/>
          </p:cNvSpPr>
          <p:nvPr>
            <p:ph type="sldNum" sz="quarter" idx="12"/>
          </p:nvPr>
        </p:nvSpPr>
        <p:spPr/>
        <p:txBody>
          <a:bodyPr/>
          <a:lstStyle>
            <a:lvl1pPr>
              <a:defRPr/>
            </a:lvl1pPr>
          </a:lstStyle>
          <a:p>
            <a:pPr>
              <a:defRPr/>
            </a:pPr>
            <a:fld id="{FA3A42CD-DDBE-4EE5-B038-724708A54FB2}"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5" name="日期版面配置區 2"/>
          <p:cNvSpPr>
            <a:spLocks noGrp="1"/>
          </p:cNvSpPr>
          <p:nvPr>
            <p:ph type="dt" sz="half" idx="10"/>
          </p:nvPr>
        </p:nvSpPr>
        <p:spPr/>
        <p:txBody>
          <a:bodyPr/>
          <a:lstStyle>
            <a:lvl1pPr>
              <a:defRPr/>
            </a:lvl1pPr>
          </a:lstStyle>
          <a:p>
            <a:pPr>
              <a:defRPr/>
            </a:pPr>
            <a:fld id="{25DFD57A-3FB1-488E-A2D2-DE541D73B3BA}" type="datetime1">
              <a:rPr lang="zh-TW" altLang="en-US"/>
              <a:pPr>
                <a:defRPr/>
              </a:pPr>
              <a:t>2011/12/15</a:t>
            </a:fld>
            <a:endParaRPr lang="zh-TW" altLang="en-US"/>
          </a:p>
        </p:txBody>
      </p:sp>
      <p:sp>
        <p:nvSpPr>
          <p:cNvPr id="6" name="頁尾版面配置區 3"/>
          <p:cNvSpPr>
            <a:spLocks noGrp="1"/>
          </p:cNvSpPr>
          <p:nvPr>
            <p:ph type="ftr" sz="quarter" idx="11"/>
          </p:nvPr>
        </p:nvSpPr>
        <p:spPr/>
        <p:txBody>
          <a:bodyPr/>
          <a:lstStyle>
            <a:lvl1pPr>
              <a:defRPr/>
            </a:lvl1pPr>
          </a:lstStyle>
          <a:p>
            <a:pPr>
              <a:defRPr/>
            </a:pPr>
            <a:endParaRPr lang="zh-TW" altLang="en-US"/>
          </a:p>
        </p:txBody>
      </p:sp>
      <p:sp>
        <p:nvSpPr>
          <p:cNvPr id="7" name="投影片編號版面配置區 4"/>
          <p:cNvSpPr>
            <a:spLocks noGrp="1"/>
          </p:cNvSpPr>
          <p:nvPr>
            <p:ph type="sldNum" sz="quarter" idx="12"/>
          </p:nvPr>
        </p:nvSpPr>
        <p:spPr/>
        <p:txBody>
          <a:bodyPr/>
          <a:lstStyle>
            <a:lvl1pPr>
              <a:defRPr/>
            </a:lvl1pPr>
          </a:lstStyle>
          <a:p>
            <a:pPr>
              <a:defRPr/>
            </a:pPr>
            <a:fld id="{6880B708-1CAB-4D0B-9C93-8925575A8266}" type="slidenum">
              <a:rPr lang="zh-TW" altLang="en-US"/>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日期版面配置區 1"/>
          <p:cNvSpPr>
            <a:spLocks noGrp="1"/>
          </p:cNvSpPr>
          <p:nvPr>
            <p:ph type="dt" sz="half" idx="10"/>
          </p:nvPr>
        </p:nvSpPr>
        <p:spPr/>
        <p:txBody>
          <a:bodyPr/>
          <a:lstStyle>
            <a:lvl1pPr>
              <a:defRPr/>
            </a:lvl1pPr>
          </a:lstStyle>
          <a:p>
            <a:pPr>
              <a:defRPr/>
            </a:pPr>
            <a:fld id="{930E2B29-84D6-422A-976B-72DB2FABA8A0}" type="datetime1">
              <a:rPr lang="zh-TW" altLang="en-US"/>
              <a:pPr>
                <a:defRPr/>
              </a:pPr>
              <a:t>2011/12/15</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3"/>
          <p:cNvSpPr>
            <a:spLocks noGrp="1"/>
          </p:cNvSpPr>
          <p:nvPr>
            <p:ph type="sldNum" sz="quarter" idx="12"/>
          </p:nvPr>
        </p:nvSpPr>
        <p:spPr/>
        <p:txBody>
          <a:bodyPr/>
          <a:lstStyle>
            <a:lvl1pPr>
              <a:defRPr/>
            </a:lvl1pPr>
          </a:lstStyle>
          <a:p>
            <a:pPr>
              <a:defRPr/>
            </a:pPr>
            <a:fld id="{C730F2FB-4105-46B5-8732-C06294EE133D}"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日期版面配置區 4"/>
          <p:cNvSpPr>
            <a:spLocks noGrp="1"/>
          </p:cNvSpPr>
          <p:nvPr>
            <p:ph type="dt" sz="half" idx="10"/>
          </p:nvPr>
        </p:nvSpPr>
        <p:spPr/>
        <p:txBody>
          <a:bodyPr/>
          <a:lstStyle>
            <a:lvl1pPr>
              <a:defRPr/>
            </a:lvl1pPr>
          </a:lstStyle>
          <a:p>
            <a:pPr>
              <a:defRPr/>
            </a:pPr>
            <a:fld id="{A3ADF3DD-5594-4158-B645-4395DB394EB2}" type="datetime1">
              <a:rPr lang="zh-TW" altLang="en-US"/>
              <a:pPr>
                <a:defRPr/>
              </a:pPr>
              <a:t>2011/12/15</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pPr>
              <a:defRPr/>
            </a:pPr>
            <a:fld id="{488F855F-D0BC-4D38-A9D1-25D120D7F779}"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7" name="日期版面配置區 4"/>
          <p:cNvSpPr>
            <a:spLocks noGrp="1"/>
          </p:cNvSpPr>
          <p:nvPr>
            <p:ph type="dt" sz="half" idx="10"/>
          </p:nvPr>
        </p:nvSpPr>
        <p:spPr/>
        <p:txBody>
          <a:bodyPr/>
          <a:lstStyle>
            <a:lvl1pPr>
              <a:defRPr/>
            </a:lvl1pPr>
          </a:lstStyle>
          <a:p>
            <a:pPr>
              <a:defRPr/>
            </a:pPr>
            <a:fld id="{4E9BC033-EA90-46CD-927A-4BC3D4C815E6}" type="datetime1">
              <a:rPr lang="zh-TW" altLang="en-US"/>
              <a:pPr>
                <a:defRPr/>
              </a:pPr>
              <a:t>2011/12/15</a:t>
            </a:fld>
            <a:endParaRPr lang="zh-TW" altLang="en-US"/>
          </a:p>
        </p:txBody>
      </p:sp>
      <p:sp>
        <p:nvSpPr>
          <p:cNvPr id="8" name="頁尾版面配置區 5"/>
          <p:cNvSpPr>
            <a:spLocks noGrp="1"/>
          </p:cNvSpPr>
          <p:nvPr>
            <p:ph type="ftr" sz="quarter" idx="11"/>
          </p:nvPr>
        </p:nvSpPr>
        <p:spPr/>
        <p:txBody>
          <a:bodyPr/>
          <a:lstStyle>
            <a:lvl1pPr>
              <a:defRPr/>
            </a:lvl1pPr>
          </a:lstStyle>
          <a:p>
            <a:pPr>
              <a:defRPr/>
            </a:pPr>
            <a:endParaRPr lang="zh-TW" altLang="en-US"/>
          </a:p>
        </p:txBody>
      </p:sp>
      <p:sp>
        <p:nvSpPr>
          <p:cNvPr id="9" name="投影片編號版面配置區 6"/>
          <p:cNvSpPr>
            <a:spLocks noGrp="1"/>
          </p:cNvSpPr>
          <p:nvPr>
            <p:ph type="sldNum" sz="quarter" idx="12"/>
          </p:nvPr>
        </p:nvSpPr>
        <p:spPr/>
        <p:txBody>
          <a:bodyPr/>
          <a:lstStyle>
            <a:lvl1pPr>
              <a:defRPr/>
            </a:lvl1pPr>
          </a:lstStyle>
          <a:p>
            <a:pPr>
              <a:defRPr/>
            </a:pPr>
            <a:fld id="{AE93E43F-78D2-4F66-AD22-7EDA9DD2D64C}"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Documents and Settings\1003\桌面\PPT母片.bmp"/>
          <p:cNvPicPr>
            <a:picLocks noChangeAspect="1" noChangeArrowheads="1"/>
          </p:cNvPicPr>
          <p:nvPr userDrawn="1"/>
        </p:nvPicPr>
        <p:blipFill>
          <a:blip r:embed="rId14"/>
          <a:srcRect/>
          <a:stretch>
            <a:fillRect/>
          </a:stretch>
        </p:blipFill>
        <p:spPr bwMode="auto">
          <a:xfrm>
            <a:off x="-19050" y="0"/>
            <a:ext cx="9163050" cy="6867526"/>
          </a:xfrm>
          <a:prstGeom prst="rect">
            <a:avLst/>
          </a:prstGeom>
          <a:noFill/>
          <a:ln w="9525">
            <a:noFill/>
            <a:miter lim="800000"/>
            <a:headEnd/>
            <a:tailEnd/>
          </a:ln>
        </p:spPr>
      </p:pic>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B56AE6D4-4120-48CB-B2D9-A8168C0C69AB}" type="datetime1">
              <a:rPr lang="zh-TW" altLang="en-US"/>
              <a:pPr>
                <a:defRPr/>
              </a:pPr>
              <a:t>2011/12/15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929454" y="6492899"/>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09694BE1-152F-46FE-9845-8E1ABE8301C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descr="C:\Documents and Settings\1003\桌面\PPT母片.bmp"/>
          <p:cNvPicPr>
            <a:picLocks noChangeAspect="1" noChangeArrowheads="1"/>
          </p:cNvPicPr>
          <p:nvPr userDrawn="1"/>
        </p:nvPicPr>
        <p:blipFill>
          <a:blip r:embed="rId13"/>
          <a:srcRect/>
          <a:stretch>
            <a:fillRect/>
          </a:stretch>
        </p:blipFill>
        <p:spPr bwMode="auto">
          <a:xfrm>
            <a:off x="-19050" y="0"/>
            <a:ext cx="9163050" cy="6867526"/>
          </a:xfrm>
          <a:prstGeom prst="rect">
            <a:avLst/>
          </a:prstGeom>
          <a:noFill/>
          <a:ln w="9525">
            <a:noFill/>
            <a:miter lim="800000"/>
            <a:headEnd/>
            <a:tailEnd/>
          </a:ln>
        </p:spPr>
      </p:pic>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a:latin typeface="+mn-lt"/>
                <a:ea typeface="+mn-ea"/>
              </a:defRPr>
            </a:lvl1pPr>
          </a:lstStyle>
          <a:p>
            <a:pPr>
              <a:defRPr/>
            </a:pPr>
            <a:fld id="{43010382-ABBC-45A9-9C76-12C1D03D3627}" type="datetime1">
              <a:rPr lang="zh-TW" altLang="en-US"/>
              <a:pPr>
                <a:defRPr/>
              </a:pPr>
              <a:t>2011/12/15</a:t>
            </a:fld>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a:latin typeface="+mn-lt"/>
                <a:ea typeface="+mn-ea"/>
              </a:defRPr>
            </a:lvl1pPr>
          </a:lstStyle>
          <a:p>
            <a:pPr>
              <a:defRPr/>
            </a:pPr>
            <a:endParaRPr lang="en-US" altLang="zh-TW"/>
          </a:p>
        </p:txBody>
      </p:sp>
      <p:sp>
        <p:nvSpPr>
          <p:cNvPr id="1030" name="Rectangle 6"/>
          <p:cNvSpPr>
            <a:spLocks noGrp="1" noChangeArrowheads="1"/>
          </p:cNvSpPr>
          <p:nvPr>
            <p:ph type="sldNum" sz="quarter" idx="4"/>
          </p:nvPr>
        </p:nvSpPr>
        <p:spPr bwMode="auto">
          <a:xfrm>
            <a:off x="7167594" y="64008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a:latin typeface="+mn-lt"/>
                <a:ea typeface="+mn-ea"/>
              </a:defRPr>
            </a:lvl1pPr>
          </a:lstStyle>
          <a:p>
            <a:pPr>
              <a:defRPr/>
            </a:pPr>
            <a:fld id="{683E1987-7B49-45A7-A45F-B3C7BC4B2E1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新細明體" charset="-120"/>
        </a:defRPr>
      </a:lvl2pPr>
      <a:lvl3pPr algn="ctr" rtl="0" eaLnBrk="0" fontAlgn="base" hangingPunct="0">
        <a:spcBef>
          <a:spcPct val="0"/>
        </a:spcBef>
        <a:spcAft>
          <a:spcPct val="0"/>
        </a:spcAft>
        <a:defRPr kumimoji="1" sz="4400">
          <a:solidFill>
            <a:schemeClr val="tx2"/>
          </a:solidFill>
          <a:latin typeface="Times New Roman" charset="0"/>
          <a:ea typeface="新細明體" charset="-120"/>
        </a:defRPr>
      </a:lvl3pPr>
      <a:lvl4pPr algn="ctr" rtl="0" eaLnBrk="0" fontAlgn="base" hangingPunct="0">
        <a:spcBef>
          <a:spcPct val="0"/>
        </a:spcBef>
        <a:spcAft>
          <a:spcPct val="0"/>
        </a:spcAft>
        <a:defRPr kumimoji="1" sz="4400">
          <a:solidFill>
            <a:schemeClr val="tx2"/>
          </a:solidFill>
          <a:latin typeface="Times New Roman" charset="0"/>
          <a:ea typeface="新細明體" charset="-120"/>
        </a:defRPr>
      </a:lvl4pPr>
      <a:lvl5pPr algn="ctr" rtl="0" eaLnBrk="0" fontAlgn="base" hangingPunct="0">
        <a:spcBef>
          <a:spcPct val="0"/>
        </a:spcBef>
        <a:spcAft>
          <a:spcPct val="0"/>
        </a:spcAft>
        <a:defRPr kumimoji="1" sz="4400">
          <a:solidFill>
            <a:schemeClr val="tx2"/>
          </a:solidFill>
          <a:latin typeface="Times New Roman" charset="0"/>
          <a:ea typeface="新細明體" charset="-120"/>
        </a:defRPr>
      </a:lvl5pPr>
      <a:lvl6pPr marL="457200" algn="ctr" rtl="0" fontAlgn="base">
        <a:spcBef>
          <a:spcPct val="0"/>
        </a:spcBef>
        <a:spcAft>
          <a:spcPct val="0"/>
        </a:spcAft>
        <a:defRPr kumimoji="1" sz="4400">
          <a:solidFill>
            <a:schemeClr val="tx2"/>
          </a:solidFill>
          <a:latin typeface="Times New Roman" charset="0"/>
          <a:ea typeface="新細明體" charset="-120"/>
        </a:defRPr>
      </a:lvl6pPr>
      <a:lvl7pPr marL="914400" algn="ctr" rtl="0" fontAlgn="base">
        <a:spcBef>
          <a:spcPct val="0"/>
        </a:spcBef>
        <a:spcAft>
          <a:spcPct val="0"/>
        </a:spcAft>
        <a:defRPr kumimoji="1" sz="4400">
          <a:solidFill>
            <a:schemeClr val="tx2"/>
          </a:solidFill>
          <a:latin typeface="Times New Roman" charset="0"/>
          <a:ea typeface="新細明體" charset="-120"/>
        </a:defRPr>
      </a:lvl7pPr>
      <a:lvl8pPr marL="1371600" algn="ctr" rtl="0" fontAlgn="base">
        <a:spcBef>
          <a:spcPct val="0"/>
        </a:spcBef>
        <a:spcAft>
          <a:spcPct val="0"/>
        </a:spcAft>
        <a:defRPr kumimoji="1" sz="4400">
          <a:solidFill>
            <a:schemeClr val="tx2"/>
          </a:solidFill>
          <a:latin typeface="Times New Roman" charset="0"/>
          <a:ea typeface="新細明體" charset="-120"/>
        </a:defRPr>
      </a:lvl8pPr>
      <a:lvl9pPr marL="1828800" algn="ctr" rtl="0" fontAlgn="base">
        <a:spcBef>
          <a:spcPct val="0"/>
        </a:spcBef>
        <a:spcAft>
          <a:spcPct val="0"/>
        </a:spcAft>
        <a:defRPr kumimoji="1" sz="4400">
          <a:solidFill>
            <a:schemeClr val="tx2"/>
          </a:solidFill>
          <a:latin typeface="Times New Roman"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2" descr="C:\Documents and Settings\1003\桌面\PPT母片.bmp"/>
          <p:cNvPicPr>
            <a:picLocks noChangeAspect="1" noChangeArrowheads="1"/>
          </p:cNvPicPr>
          <p:nvPr userDrawn="1"/>
        </p:nvPicPr>
        <p:blipFill>
          <a:blip r:embed="rId13"/>
          <a:srcRect/>
          <a:stretch>
            <a:fillRect/>
          </a:stretch>
        </p:blipFill>
        <p:spPr bwMode="auto">
          <a:xfrm>
            <a:off x="-19050" y="0"/>
            <a:ext cx="9163050" cy="6867526"/>
          </a:xfrm>
          <a:prstGeom prst="rect">
            <a:avLst/>
          </a:prstGeom>
          <a:noFill/>
          <a:ln w="9525">
            <a:noFill/>
            <a:miter lim="800000"/>
            <a:headEnd/>
            <a:tailEnd/>
          </a:ln>
        </p:spPr>
      </p:pic>
      <p:sp>
        <p:nvSpPr>
          <p:cNvPr id="266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a:latin typeface="+mn-lt"/>
                <a:ea typeface="+mn-ea"/>
              </a:defRPr>
            </a:lvl1pPr>
          </a:lstStyle>
          <a:p>
            <a:pPr>
              <a:defRPr/>
            </a:pPr>
            <a:fld id="{76BE2ED9-A0F2-45CD-A565-6926CC6657F4}" type="datetime1">
              <a:rPr lang="zh-TW" altLang="en-US"/>
              <a:pPr>
                <a:defRPr/>
              </a:pPr>
              <a:t>2011/12/15</a:t>
            </a:fld>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a:latin typeface="+mn-lt"/>
                <a:ea typeface="+mn-ea"/>
              </a:defRPr>
            </a:lvl1pPr>
          </a:lstStyle>
          <a:p>
            <a:pPr>
              <a:defRPr/>
            </a:pPr>
            <a:endParaRPr lang="en-US" altLang="zh-TW"/>
          </a:p>
        </p:txBody>
      </p:sp>
      <p:sp>
        <p:nvSpPr>
          <p:cNvPr id="1030" name="Rectangle 6"/>
          <p:cNvSpPr>
            <a:spLocks noGrp="1" noChangeArrowheads="1"/>
          </p:cNvSpPr>
          <p:nvPr>
            <p:ph type="sldNum" sz="quarter" idx="4"/>
          </p:nvPr>
        </p:nvSpPr>
        <p:spPr bwMode="auto">
          <a:xfrm>
            <a:off x="7167594" y="64008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a:latin typeface="+mn-lt"/>
                <a:ea typeface="+mn-ea"/>
              </a:defRPr>
            </a:lvl1pPr>
          </a:lstStyle>
          <a:p>
            <a:pPr>
              <a:defRPr/>
            </a:pPr>
            <a:fld id="{D987999C-9AC1-4AFE-9E5E-D99FE3137B3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57" r:id="rId3"/>
    <p:sldLayoutId id="2147483758" r:id="rId4"/>
    <p:sldLayoutId id="2147483730" r:id="rId5"/>
    <p:sldLayoutId id="2147483759" r:id="rId6"/>
    <p:sldLayoutId id="2147483760" r:id="rId7"/>
    <p:sldLayoutId id="2147483731" r:id="rId8"/>
    <p:sldLayoutId id="2147483732" r:id="rId9"/>
    <p:sldLayoutId id="2147483761" r:id="rId10"/>
    <p:sldLayoutId id="2147483733"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新細明體" charset="-120"/>
        </a:defRPr>
      </a:lvl2pPr>
      <a:lvl3pPr algn="ctr" rtl="0" eaLnBrk="0" fontAlgn="base" hangingPunct="0">
        <a:spcBef>
          <a:spcPct val="0"/>
        </a:spcBef>
        <a:spcAft>
          <a:spcPct val="0"/>
        </a:spcAft>
        <a:defRPr kumimoji="1" sz="4400">
          <a:solidFill>
            <a:schemeClr val="tx2"/>
          </a:solidFill>
          <a:latin typeface="Times New Roman" charset="0"/>
          <a:ea typeface="新細明體" charset="-120"/>
        </a:defRPr>
      </a:lvl3pPr>
      <a:lvl4pPr algn="ctr" rtl="0" eaLnBrk="0" fontAlgn="base" hangingPunct="0">
        <a:spcBef>
          <a:spcPct val="0"/>
        </a:spcBef>
        <a:spcAft>
          <a:spcPct val="0"/>
        </a:spcAft>
        <a:defRPr kumimoji="1" sz="4400">
          <a:solidFill>
            <a:schemeClr val="tx2"/>
          </a:solidFill>
          <a:latin typeface="Times New Roman" charset="0"/>
          <a:ea typeface="新細明體" charset="-120"/>
        </a:defRPr>
      </a:lvl4pPr>
      <a:lvl5pPr algn="ctr" rtl="0" eaLnBrk="0" fontAlgn="base" hangingPunct="0">
        <a:spcBef>
          <a:spcPct val="0"/>
        </a:spcBef>
        <a:spcAft>
          <a:spcPct val="0"/>
        </a:spcAft>
        <a:defRPr kumimoji="1" sz="4400">
          <a:solidFill>
            <a:schemeClr val="tx2"/>
          </a:solidFill>
          <a:latin typeface="Times New Roman" charset="0"/>
          <a:ea typeface="新細明體" charset="-120"/>
        </a:defRPr>
      </a:lvl5pPr>
      <a:lvl6pPr marL="457200" algn="ctr" rtl="0" fontAlgn="base">
        <a:spcBef>
          <a:spcPct val="0"/>
        </a:spcBef>
        <a:spcAft>
          <a:spcPct val="0"/>
        </a:spcAft>
        <a:defRPr kumimoji="1" sz="4400">
          <a:solidFill>
            <a:schemeClr val="tx2"/>
          </a:solidFill>
          <a:latin typeface="Times New Roman" charset="0"/>
          <a:ea typeface="新細明體" charset="-120"/>
        </a:defRPr>
      </a:lvl6pPr>
      <a:lvl7pPr marL="914400" algn="ctr" rtl="0" fontAlgn="base">
        <a:spcBef>
          <a:spcPct val="0"/>
        </a:spcBef>
        <a:spcAft>
          <a:spcPct val="0"/>
        </a:spcAft>
        <a:defRPr kumimoji="1" sz="4400">
          <a:solidFill>
            <a:schemeClr val="tx2"/>
          </a:solidFill>
          <a:latin typeface="Times New Roman" charset="0"/>
          <a:ea typeface="新細明體" charset="-120"/>
        </a:defRPr>
      </a:lvl7pPr>
      <a:lvl8pPr marL="1371600" algn="ctr" rtl="0" fontAlgn="base">
        <a:spcBef>
          <a:spcPct val="0"/>
        </a:spcBef>
        <a:spcAft>
          <a:spcPct val="0"/>
        </a:spcAft>
        <a:defRPr kumimoji="1" sz="4400">
          <a:solidFill>
            <a:schemeClr val="tx2"/>
          </a:solidFill>
          <a:latin typeface="Times New Roman" charset="0"/>
          <a:ea typeface="新細明體" charset="-120"/>
        </a:defRPr>
      </a:lvl8pPr>
      <a:lvl9pPr marL="1828800" algn="ctr" rtl="0" fontAlgn="base">
        <a:spcBef>
          <a:spcPct val="0"/>
        </a:spcBef>
        <a:spcAft>
          <a:spcPct val="0"/>
        </a:spcAft>
        <a:defRPr kumimoji="1" sz="4400">
          <a:solidFill>
            <a:schemeClr val="tx2"/>
          </a:solidFill>
          <a:latin typeface="Times New Roman"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descr="C:\Documents and Settings\1003\桌面\PPT母片.bmp"/>
          <p:cNvPicPr>
            <a:picLocks noChangeAspect="1" noChangeArrowheads="1"/>
          </p:cNvPicPr>
          <p:nvPr userDrawn="1"/>
        </p:nvPicPr>
        <p:blipFill>
          <a:blip r:embed="rId13"/>
          <a:srcRect/>
          <a:stretch>
            <a:fillRect/>
          </a:stretch>
        </p:blipFill>
        <p:spPr bwMode="auto">
          <a:xfrm>
            <a:off x="-19050" y="0"/>
            <a:ext cx="9163050" cy="6867526"/>
          </a:xfrm>
          <a:prstGeom prst="rect">
            <a:avLst/>
          </a:prstGeom>
          <a:noFill/>
          <a:ln w="9525">
            <a:noFill/>
            <a:miter lim="800000"/>
            <a:headEnd/>
            <a:tailEnd/>
          </a:ln>
        </p:spPr>
      </p:pic>
      <p:sp>
        <p:nvSpPr>
          <p:cNvPr id="389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89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a:latin typeface="+mn-lt"/>
                <a:ea typeface="+mn-ea"/>
              </a:defRPr>
            </a:lvl1pPr>
          </a:lstStyle>
          <a:p>
            <a:pPr>
              <a:defRPr/>
            </a:pPr>
            <a:fld id="{19F032C3-ACF2-46C7-9638-2193DA1DC5D1}" type="datetime1">
              <a:rPr lang="zh-TW" altLang="en-US"/>
              <a:pPr>
                <a:defRPr/>
              </a:pPr>
              <a:t>2011/12/15</a:t>
            </a:fld>
            <a:endParaRPr lang="en-US" altLang="zh-TW"/>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a:latin typeface="+mn-lt"/>
                <a:ea typeface="+mn-ea"/>
              </a:defRPr>
            </a:lvl1pPr>
          </a:lstStyle>
          <a:p>
            <a:pPr>
              <a:defRPr/>
            </a:pPr>
            <a:endParaRPr lang="en-US" altLang="zh-TW"/>
          </a:p>
        </p:txBody>
      </p:sp>
      <p:sp>
        <p:nvSpPr>
          <p:cNvPr id="1030" name="Rectangle 6"/>
          <p:cNvSpPr>
            <a:spLocks noGrp="1" noChangeArrowheads="1"/>
          </p:cNvSpPr>
          <p:nvPr>
            <p:ph type="sldNum" sz="quarter" idx="4"/>
          </p:nvPr>
        </p:nvSpPr>
        <p:spPr bwMode="auto">
          <a:xfrm>
            <a:off x="7167594" y="64008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a:latin typeface="+mn-lt"/>
                <a:ea typeface="+mn-ea"/>
              </a:defRPr>
            </a:lvl1pPr>
          </a:lstStyle>
          <a:p>
            <a:pPr>
              <a:defRPr/>
            </a:pPr>
            <a:fld id="{D0574ADA-508A-45FA-960F-877EFD2B3F1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新細明體" charset="-120"/>
        </a:defRPr>
      </a:lvl2pPr>
      <a:lvl3pPr algn="ctr" rtl="0" eaLnBrk="0" fontAlgn="base" hangingPunct="0">
        <a:spcBef>
          <a:spcPct val="0"/>
        </a:spcBef>
        <a:spcAft>
          <a:spcPct val="0"/>
        </a:spcAft>
        <a:defRPr kumimoji="1" sz="4400">
          <a:solidFill>
            <a:schemeClr val="tx2"/>
          </a:solidFill>
          <a:latin typeface="Times New Roman" charset="0"/>
          <a:ea typeface="新細明體" charset="-120"/>
        </a:defRPr>
      </a:lvl3pPr>
      <a:lvl4pPr algn="ctr" rtl="0" eaLnBrk="0" fontAlgn="base" hangingPunct="0">
        <a:spcBef>
          <a:spcPct val="0"/>
        </a:spcBef>
        <a:spcAft>
          <a:spcPct val="0"/>
        </a:spcAft>
        <a:defRPr kumimoji="1" sz="4400">
          <a:solidFill>
            <a:schemeClr val="tx2"/>
          </a:solidFill>
          <a:latin typeface="Times New Roman" charset="0"/>
          <a:ea typeface="新細明體" charset="-120"/>
        </a:defRPr>
      </a:lvl4pPr>
      <a:lvl5pPr algn="ctr" rtl="0" eaLnBrk="0" fontAlgn="base" hangingPunct="0">
        <a:spcBef>
          <a:spcPct val="0"/>
        </a:spcBef>
        <a:spcAft>
          <a:spcPct val="0"/>
        </a:spcAft>
        <a:defRPr kumimoji="1" sz="4400">
          <a:solidFill>
            <a:schemeClr val="tx2"/>
          </a:solidFill>
          <a:latin typeface="Times New Roman" charset="0"/>
          <a:ea typeface="新細明體" charset="-120"/>
        </a:defRPr>
      </a:lvl5pPr>
      <a:lvl6pPr marL="457200" algn="ctr" rtl="0" fontAlgn="base">
        <a:spcBef>
          <a:spcPct val="0"/>
        </a:spcBef>
        <a:spcAft>
          <a:spcPct val="0"/>
        </a:spcAft>
        <a:defRPr kumimoji="1" sz="4400">
          <a:solidFill>
            <a:schemeClr val="tx2"/>
          </a:solidFill>
          <a:latin typeface="Times New Roman" charset="0"/>
          <a:ea typeface="新細明體" charset="-120"/>
        </a:defRPr>
      </a:lvl6pPr>
      <a:lvl7pPr marL="914400" algn="ctr" rtl="0" fontAlgn="base">
        <a:spcBef>
          <a:spcPct val="0"/>
        </a:spcBef>
        <a:spcAft>
          <a:spcPct val="0"/>
        </a:spcAft>
        <a:defRPr kumimoji="1" sz="4400">
          <a:solidFill>
            <a:schemeClr val="tx2"/>
          </a:solidFill>
          <a:latin typeface="Times New Roman" charset="0"/>
          <a:ea typeface="新細明體" charset="-120"/>
        </a:defRPr>
      </a:lvl7pPr>
      <a:lvl8pPr marL="1371600" algn="ctr" rtl="0" fontAlgn="base">
        <a:spcBef>
          <a:spcPct val="0"/>
        </a:spcBef>
        <a:spcAft>
          <a:spcPct val="0"/>
        </a:spcAft>
        <a:defRPr kumimoji="1" sz="4400">
          <a:solidFill>
            <a:schemeClr val="tx2"/>
          </a:solidFill>
          <a:latin typeface="Times New Roman" charset="0"/>
          <a:ea typeface="新細明體" charset="-120"/>
        </a:defRPr>
      </a:lvl8pPr>
      <a:lvl9pPr marL="1828800" algn="ctr" rtl="0" fontAlgn="base">
        <a:spcBef>
          <a:spcPct val="0"/>
        </a:spcBef>
        <a:spcAft>
          <a:spcPct val="0"/>
        </a:spcAft>
        <a:defRPr kumimoji="1" sz="4400">
          <a:solidFill>
            <a:schemeClr val="tx2"/>
          </a:solidFill>
          <a:latin typeface="Times New Roman"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0350@twse.com.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1003@twse.com.tw"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openxmlformats.org/officeDocument/2006/relationships/hyperlink" Target="http://www.sfi.org.tw/newsfi/seminar/xbr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QuickStyle" Target="../diagrams/quickStyle12.xml"/><Relationship Id="rId18" Type="http://schemas.openxmlformats.org/officeDocument/2006/relationships/diagramColors" Target="../diagrams/colors13.xml"/><Relationship Id="rId3" Type="http://schemas.openxmlformats.org/officeDocument/2006/relationships/diagramData" Target="../diagrams/data10.xml"/><Relationship Id="rId7" Type="http://schemas.openxmlformats.org/officeDocument/2006/relationships/diagramData" Target="../diagrams/data11.xml"/><Relationship Id="rId12" Type="http://schemas.openxmlformats.org/officeDocument/2006/relationships/diagramLayout" Target="../diagrams/layout12.xml"/><Relationship Id="rId17" Type="http://schemas.openxmlformats.org/officeDocument/2006/relationships/diagramQuickStyle" Target="../diagrams/quickStyle13.xml"/><Relationship Id="rId2" Type="http://schemas.openxmlformats.org/officeDocument/2006/relationships/notesSlide" Target="../notesSlides/notesSlide19.xml"/><Relationship Id="rId16" Type="http://schemas.openxmlformats.org/officeDocument/2006/relationships/diagramLayout" Target="../diagrams/layout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Data" Target="../diagrams/data12.xml"/><Relationship Id="rId5" Type="http://schemas.openxmlformats.org/officeDocument/2006/relationships/diagramQuickStyle" Target="../diagrams/quickStyle10.xml"/><Relationship Id="rId15" Type="http://schemas.openxmlformats.org/officeDocument/2006/relationships/diagramData" Target="../diagrams/data13.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 Id="rId14" Type="http://schemas.openxmlformats.org/officeDocument/2006/relationships/diagramColors" Target="../diagrams/colors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xbrl-ci-cr981217.xls"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38468;&#20214;%20%20%20%20&#21508;&#26989;&#21029;&#31532;&#20108;&#38542;&#27573;&#38468;&#35387;&#20998;&#39006;&#27161;&#28310;&#20844;&#21578;&#29256;.xls"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mailto:0642@twse.com.tw" TargetMode="External"/><Relationship Id="rId3" Type="http://schemas.openxmlformats.org/officeDocument/2006/relationships/hyperlink" Target="mailto:1110@twse.com.tw" TargetMode="External"/><Relationship Id="rId7" Type="http://schemas.openxmlformats.org/officeDocument/2006/relationships/hyperlink" Target="mailto:1097@twse.com.tw" TargetMode="External"/><Relationship Id="rId2" Type="http://schemas.openxmlformats.org/officeDocument/2006/relationships/hyperlink" Target="mailto:1003@twse.com.tw" TargetMode="External"/><Relationship Id="rId1" Type="http://schemas.openxmlformats.org/officeDocument/2006/relationships/slideLayout" Target="../slideLayouts/slideLayout2.xml"/><Relationship Id="rId6" Type="http://schemas.openxmlformats.org/officeDocument/2006/relationships/hyperlink" Target="mailto:1046@twse.com.tw" TargetMode="External"/><Relationship Id="rId5" Type="http://schemas.openxmlformats.org/officeDocument/2006/relationships/hyperlink" Target="mailto:0676@twse.com.tw" TargetMode="External"/><Relationship Id="rId4" Type="http://schemas.openxmlformats.org/officeDocument/2006/relationships/hyperlink" Target="mailto:1014@twse.com.tw"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hyperlink" Target="tw-gaap-ci-2009-09-30/tw-gaap-ci-2009-09-30-definition.xml" TargetMode="External"/><Relationship Id="rId3" Type="http://schemas.openxmlformats.org/officeDocument/2006/relationships/hyperlink" Target="tw-gaap-ci-2009-09-30/tw-gaap-ci-2009-09-30.xsd" TargetMode="External"/><Relationship Id="rId7" Type="http://schemas.openxmlformats.org/officeDocument/2006/relationships/hyperlink" Target="tw-gaap-ci-2009-09-30/tw-gaap-ci-2009-09-30-label.x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tw-gaap-ci-2009-09-30/tw-gaap-ci-2009-09-30-reference.xml" TargetMode="External"/><Relationship Id="rId5" Type="http://schemas.openxmlformats.org/officeDocument/2006/relationships/hyperlink" Target="tw-gaap-ci-2009-09-30/tw-gaap-ci-2009-09-30-calculation.xml" TargetMode="External"/><Relationship Id="rId4" Type="http://schemas.openxmlformats.org/officeDocument/2006/relationships/hyperlink" Target="tw-gaap-ci-2009-09-30/tw-gaap-ci-2009-09-30-presentation.xml" TargetMode="External"/><Relationship Id="rId9"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1"/>
          <p:cNvSpPr>
            <a:spLocks noGrp="1"/>
          </p:cNvSpPr>
          <p:nvPr>
            <p:ph type="ctrTitle"/>
          </p:nvPr>
        </p:nvSpPr>
        <p:spPr/>
        <p:txBody>
          <a:bodyPr/>
          <a:lstStyle/>
          <a:p>
            <a:pPr eaLnBrk="1" hangingPunct="1"/>
            <a:endParaRPr lang="zh-TW" altLang="en-US" smtClean="0">
              <a:latin typeface="標楷體" pitchFamily="65" charset="-120"/>
              <a:ea typeface="標楷體" pitchFamily="65" charset="-120"/>
            </a:endParaRPr>
          </a:p>
        </p:txBody>
      </p:sp>
      <p:sp>
        <p:nvSpPr>
          <p:cNvPr id="3" name="副標題 2"/>
          <p:cNvSpPr>
            <a:spLocks noGrp="1"/>
          </p:cNvSpPr>
          <p:nvPr>
            <p:ph type="subTitle" idx="1"/>
          </p:nvPr>
        </p:nvSpPr>
        <p:spPr>
          <a:xfrm>
            <a:off x="1357313" y="4071938"/>
            <a:ext cx="6715125" cy="1857375"/>
          </a:xfrm>
        </p:spPr>
        <p:txBody>
          <a:bodyPr rtlCol="0">
            <a:normAutofit/>
          </a:bodyPr>
          <a:lstStyle/>
          <a:p>
            <a:pPr eaLnBrk="1" fontAlgn="auto" hangingPunct="1">
              <a:spcAft>
                <a:spcPts val="0"/>
              </a:spcAft>
              <a:buFont typeface="Arial" pitchFamily="34" charset="0"/>
              <a:buNone/>
              <a:defRPr/>
            </a:pPr>
            <a:r>
              <a:rPr lang="zh-TW" altLang="en-US" b="1" dirty="0" smtClean="0">
                <a:solidFill>
                  <a:schemeClr val="tx1">
                    <a:lumMod val="75000"/>
                    <a:lumOff val="25000"/>
                  </a:schemeClr>
                </a:solidFill>
                <a:latin typeface="Times New Roman" pitchFamily="18" charset="0"/>
                <a:ea typeface="標楷體" pitchFamily="65" charset="-120"/>
              </a:rPr>
              <a:t>上市一部</a:t>
            </a:r>
            <a:endParaRPr lang="en-US" altLang="zh-TW" b="1" dirty="0" smtClean="0">
              <a:solidFill>
                <a:schemeClr val="tx1">
                  <a:lumMod val="75000"/>
                  <a:lumOff val="25000"/>
                </a:schemeClr>
              </a:solidFill>
              <a:latin typeface="Times New Roman" pitchFamily="18" charset="0"/>
              <a:ea typeface="標楷體" pitchFamily="65" charset="-120"/>
            </a:endParaRPr>
          </a:p>
          <a:p>
            <a:pPr eaLnBrk="1" fontAlgn="auto" hangingPunct="1">
              <a:spcAft>
                <a:spcPts val="0"/>
              </a:spcAft>
              <a:buFont typeface="Arial" pitchFamily="34" charset="0"/>
              <a:buNone/>
              <a:defRPr/>
            </a:pPr>
            <a:r>
              <a:rPr lang="zh-TW" altLang="en-US" b="1" dirty="0" smtClean="0">
                <a:solidFill>
                  <a:schemeClr val="tx1"/>
                </a:solidFill>
                <a:latin typeface="Times New Roman" pitchFamily="18" charset="0"/>
                <a:ea typeface="標楷體" pitchFamily="65" charset="-120"/>
              </a:rPr>
              <a:t>黃桂崇</a:t>
            </a:r>
            <a:r>
              <a:rPr lang="zh-TW" altLang="en-US" b="1" dirty="0" smtClean="0">
                <a:solidFill>
                  <a:schemeClr val="tx1">
                    <a:lumMod val="75000"/>
                    <a:lumOff val="25000"/>
                  </a:schemeClr>
                </a:solidFill>
                <a:latin typeface="Times New Roman" pitchFamily="18" charset="0"/>
                <a:ea typeface="標楷體" pitchFamily="65" charset="-120"/>
              </a:rPr>
              <a:t>   </a:t>
            </a:r>
            <a:r>
              <a:rPr lang="en-US" altLang="zh-TW" b="1" dirty="0" smtClean="0">
                <a:solidFill>
                  <a:schemeClr val="tx1">
                    <a:lumMod val="75000"/>
                    <a:lumOff val="25000"/>
                  </a:schemeClr>
                </a:solidFill>
                <a:latin typeface="Times New Roman" pitchFamily="18" charset="0"/>
                <a:ea typeface="標楷體" pitchFamily="65" charset="-120"/>
                <a:hlinkClick r:id="rId3"/>
              </a:rPr>
              <a:t>0350@twse.com.tw</a:t>
            </a:r>
            <a:endParaRPr lang="en-US" altLang="zh-TW" b="1" dirty="0" smtClean="0">
              <a:solidFill>
                <a:schemeClr val="tx1">
                  <a:lumMod val="75000"/>
                  <a:lumOff val="25000"/>
                </a:schemeClr>
              </a:solidFill>
              <a:latin typeface="Times New Roman" pitchFamily="18" charset="0"/>
              <a:ea typeface="標楷體" pitchFamily="65" charset="-120"/>
            </a:endParaRPr>
          </a:p>
          <a:p>
            <a:pPr eaLnBrk="1" fontAlgn="auto" hangingPunct="1">
              <a:spcAft>
                <a:spcPts val="0"/>
              </a:spcAft>
              <a:buFont typeface="Arial" pitchFamily="34" charset="0"/>
              <a:buNone/>
              <a:defRPr/>
            </a:pPr>
            <a:r>
              <a:rPr lang="zh-TW" altLang="en-US" b="1" dirty="0" smtClean="0">
                <a:solidFill>
                  <a:schemeClr val="tx1"/>
                </a:solidFill>
                <a:latin typeface="Times New Roman" pitchFamily="18" charset="0"/>
                <a:ea typeface="標楷體" pitchFamily="65" charset="-120"/>
              </a:rPr>
              <a:t>陳麗寧</a:t>
            </a:r>
            <a:r>
              <a:rPr lang="zh-TW" altLang="en-US" b="1" dirty="0" smtClean="0">
                <a:solidFill>
                  <a:schemeClr val="tx1">
                    <a:lumMod val="75000"/>
                    <a:lumOff val="25000"/>
                  </a:schemeClr>
                </a:solidFill>
                <a:latin typeface="Times New Roman" pitchFamily="18" charset="0"/>
                <a:ea typeface="標楷體" pitchFamily="65" charset="-120"/>
              </a:rPr>
              <a:t>   </a:t>
            </a:r>
            <a:r>
              <a:rPr lang="en-US" altLang="zh-TW" b="1" dirty="0" smtClean="0">
                <a:solidFill>
                  <a:schemeClr val="tx1">
                    <a:lumMod val="75000"/>
                    <a:lumOff val="25000"/>
                  </a:schemeClr>
                </a:solidFill>
                <a:latin typeface="Times New Roman" pitchFamily="18" charset="0"/>
                <a:ea typeface="標楷體" pitchFamily="65" charset="-120"/>
                <a:hlinkClick r:id="rId4"/>
              </a:rPr>
              <a:t>1003@twse.com.tw</a:t>
            </a:r>
            <a:endParaRPr lang="en-US" altLang="zh-TW" b="1" dirty="0" smtClean="0">
              <a:solidFill>
                <a:schemeClr val="tx1">
                  <a:lumMod val="75000"/>
                  <a:lumOff val="25000"/>
                </a:schemeClr>
              </a:solidFill>
              <a:latin typeface="Times New Roman" pitchFamily="18" charset="0"/>
              <a:ea typeface="標楷體" pitchFamily="65" charset="-120"/>
            </a:endParaRPr>
          </a:p>
          <a:p>
            <a:pPr eaLnBrk="1" fontAlgn="auto" hangingPunct="1">
              <a:spcAft>
                <a:spcPts val="0"/>
              </a:spcAft>
              <a:buFont typeface="Arial" pitchFamily="34" charset="0"/>
              <a:buNone/>
              <a:defRPr/>
            </a:pPr>
            <a:endParaRPr lang="en-US" altLang="zh-TW" b="1" dirty="0" smtClean="0">
              <a:solidFill>
                <a:schemeClr val="tx1">
                  <a:lumMod val="75000"/>
                  <a:lumOff val="25000"/>
                </a:schemeClr>
              </a:solidFill>
              <a:latin typeface="Times New Roman" pitchFamily="18" charset="0"/>
              <a:ea typeface="標楷體" pitchFamily="65" charset="-120"/>
            </a:endParaRPr>
          </a:p>
          <a:p>
            <a:pPr eaLnBrk="1" fontAlgn="auto" hangingPunct="1">
              <a:spcAft>
                <a:spcPts val="0"/>
              </a:spcAft>
              <a:buFont typeface="Arial" pitchFamily="34" charset="0"/>
              <a:buNone/>
              <a:defRPr/>
            </a:pPr>
            <a:endParaRPr lang="zh-TW" altLang="en-US" b="1" dirty="0">
              <a:solidFill>
                <a:schemeClr val="tx1">
                  <a:lumMod val="75000"/>
                  <a:lumOff val="25000"/>
                </a:schemeClr>
              </a:solidFill>
              <a:latin typeface="Times New Roman" pitchFamily="18" charset="0"/>
              <a:ea typeface="標楷體" pitchFamily="65" charset="-120"/>
            </a:endParaRPr>
          </a:p>
        </p:txBody>
      </p:sp>
      <p:sp>
        <p:nvSpPr>
          <p:cNvPr id="53251" name="Rectangle 4"/>
          <p:cNvSpPr>
            <a:spLocks noChangeArrowheads="1"/>
          </p:cNvSpPr>
          <p:nvPr/>
        </p:nvSpPr>
        <p:spPr bwMode="auto">
          <a:xfrm>
            <a:off x="571500" y="1857375"/>
            <a:ext cx="7920038" cy="1730375"/>
          </a:xfrm>
          <a:prstGeom prst="rect">
            <a:avLst/>
          </a:prstGeom>
          <a:solidFill>
            <a:srgbClr val="C3C3EB"/>
          </a:solidFill>
          <a:ln w="76200">
            <a:solidFill>
              <a:srgbClr val="969696"/>
            </a:solidFill>
            <a:miter lim="800000"/>
            <a:headEnd/>
            <a:tailEnd/>
          </a:ln>
        </p:spPr>
        <p:txBody>
          <a:bodyPr anchor="ctr"/>
          <a:lstStyle/>
          <a:p>
            <a:pPr algn="ctr"/>
            <a:r>
              <a:rPr kumimoji="0" lang="zh-TW" altLang="en-US" sz="4800" b="1">
                <a:latin typeface="標楷體" pitchFamily="65" charset="-120"/>
                <a:ea typeface="標楷體" pitchFamily="65" charset="-120"/>
              </a:rPr>
              <a:t>推動上市櫃</a:t>
            </a:r>
            <a:r>
              <a:rPr kumimoji="0" lang="en-US" altLang="zh-TW" sz="4800" b="1">
                <a:latin typeface="標楷體" pitchFamily="65" charset="-120"/>
                <a:ea typeface="標楷體" pitchFamily="65" charset="-120"/>
              </a:rPr>
              <a:t>(</a:t>
            </a:r>
            <a:r>
              <a:rPr kumimoji="0" lang="zh-TW" altLang="en-US" sz="4800" b="1">
                <a:latin typeface="標楷體" pitchFamily="65" charset="-120"/>
                <a:ea typeface="標楷體" pitchFamily="65" charset="-120"/>
              </a:rPr>
              <a:t>興櫃</a:t>
            </a:r>
            <a:r>
              <a:rPr kumimoji="0" lang="en-US" altLang="zh-TW" sz="4800" b="1">
                <a:latin typeface="標楷體" pitchFamily="65" charset="-120"/>
                <a:ea typeface="標楷體" pitchFamily="65" charset="-120"/>
              </a:rPr>
              <a:t>)</a:t>
            </a:r>
            <a:r>
              <a:rPr kumimoji="0" lang="zh-TW" altLang="en-US" sz="4800" b="1">
                <a:latin typeface="標楷體" pitchFamily="65" charset="-120"/>
                <a:ea typeface="標楷體" pitchFamily="65" charset="-120"/>
              </a:rPr>
              <a:t>公司採用</a:t>
            </a:r>
            <a:r>
              <a:rPr kumimoji="0" lang="en-US" altLang="zh-TW" sz="4800" b="1">
                <a:latin typeface="Cambria" pitchFamily="18" charset="0"/>
                <a:ea typeface="標楷體" pitchFamily="65" charset="-120"/>
              </a:rPr>
              <a:t>XBRL</a:t>
            </a:r>
            <a:r>
              <a:rPr kumimoji="0" lang="zh-TW" altLang="en-US" sz="4800" b="1">
                <a:latin typeface="標楷體" pitchFamily="65" charset="-120"/>
                <a:ea typeface="標楷體" pitchFamily="65" charset="-120"/>
              </a:rPr>
              <a:t>申報財務報告計畫</a:t>
            </a:r>
            <a:endParaRPr kumimoji="0" lang="en-US" altLang="zh-TW" sz="4800" b="1">
              <a:latin typeface="Calibri" pitchFamily="34" charset="0"/>
              <a:ea typeface="標楷體" pitchFamily="65"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00063" y="0"/>
            <a:ext cx="8229600" cy="571500"/>
          </a:xfrm>
        </p:spPr>
        <p:txBody>
          <a:bodyPr>
            <a:normAutofit fontScale="90000"/>
          </a:bodyPr>
          <a:lstStyle/>
          <a:p>
            <a:pPr eaLnBrk="1" hangingPunct="1">
              <a:defRPr/>
            </a:pPr>
            <a:r>
              <a:rPr lang="zh-TW" altLang="en-US" sz="3200" b="1" smtClean="0">
                <a:solidFill>
                  <a:srgbClr val="0033CC"/>
                </a:solidFill>
                <a:latin typeface="標楷體" pitchFamily="65" charset="-120"/>
                <a:ea typeface="標楷體" pitchFamily="65" charset="-120"/>
              </a:rPr>
              <a:t>如何產製案例文件？</a:t>
            </a:r>
            <a:endParaRPr lang="en-US" sz="3200" b="1" smtClean="0">
              <a:solidFill>
                <a:srgbClr val="0033CC"/>
              </a:solidFill>
              <a:latin typeface="標楷體" pitchFamily="65" charset="-120"/>
              <a:ea typeface="標楷體" pitchFamily="65" charset="-120"/>
            </a:endParaRPr>
          </a:p>
        </p:txBody>
      </p:sp>
      <p:sp>
        <p:nvSpPr>
          <p:cNvPr id="3" name="內容版面配置區 2"/>
          <p:cNvSpPr>
            <a:spLocks noGrp="1"/>
          </p:cNvSpPr>
          <p:nvPr>
            <p:ph idx="1"/>
          </p:nvPr>
        </p:nvSpPr>
        <p:spPr>
          <a:xfrm>
            <a:off x="642938" y="4214813"/>
            <a:ext cx="8229600" cy="714375"/>
          </a:xfrm>
        </p:spPr>
        <p:txBody>
          <a:bodyPr/>
          <a:lstStyle/>
          <a:p>
            <a:pPr marL="622300" lvl="1" eaLnBrk="1" hangingPunct="1">
              <a:lnSpc>
                <a:spcPts val="3000"/>
              </a:lnSpc>
              <a:spcBef>
                <a:spcPts val="600"/>
              </a:spcBef>
              <a:spcAft>
                <a:spcPts val="600"/>
              </a:spcAft>
              <a:buFont typeface="Wingdings" pitchFamily="2" charset="2"/>
              <a:buChar char="v"/>
            </a:pPr>
            <a:r>
              <a:rPr lang="zh-TW" altLang="en-US" sz="2400" smtClean="0"/>
              <a:t>使用軟體廠商開發之</a:t>
            </a:r>
            <a:r>
              <a:rPr lang="zh-TW" altLang="en-US" sz="2400" b="1" smtClean="0">
                <a:solidFill>
                  <a:srgbClr val="0000CC"/>
                </a:solidFill>
              </a:rPr>
              <a:t>案例文件編輯軟體</a:t>
            </a:r>
            <a:r>
              <a:rPr lang="zh-TW" altLang="en-US" sz="2400" smtClean="0"/>
              <a:t>產製</a:t>
            </a:r>
            <a:r>
              <a:rPr lang="en-US" altLang="zh-TW" sz="2400" smtClean="0"/>
              <a:t>XBRL</a:t>
            </a:r>
            <a:r>
              <a:rPr lang="zh-TW" altLang="en-US" sz="2400" smtClean="0"/>
              <a:t>文件</a:t>
            </a:r>
          </a:p>
        </p:txBody>
      </p:sp>
      <p:sp>
        <p:nvSpPr>
          <p:cNvPr id="4" name="投影片編號版面配置區 3"/>
          <p:cNvSpPr>
            <a:spLocks noGrp="1"/>
          </p:cNvSpPr>
          <p:nvPr>
            <p:ph type="sldNum" sz="quarter" idx="12"/>
          </p:nvPr>
        </p:nvSpPr>
        <p:spPr/>
        <p:txBody>
          <a:bodyPr/>
          <a:lstStyle/>
          <a:p>
            <a:pPr>
              <a:defRPr/>
            </a:pPr>
            <a:fld id="{D36EA4D4-4FD5-4FCF-B808-9EC4269C6482}" type="slidenum">
              <a:rPr lang="zh-TW" altLang="en-US"/>
              <a:pPr>
                <a:defRPr/>
              </a:pPr>
              <a:t>10</a:t>
            </a:fld>
            <a:endParaRPr lang="zh-TW" altLang="en-US" dirty="0"/>
          </a:p>
        </p:txBody>
      </p:sp>
      <p:sp>
        <p:nvSpPr>
          <p:cNvPr id="5" name="內容版面配置區 2"/>
          <p:cNvSpPr txBox="1">
            <a:spLocks/>
          </p:cNvSpPr>
          <p:nvPr/>
        </p:nvSpPr>
        <p:spPr bwMode="auto">
          <a:xfrm>
            <a:off x="642938" y="1428750"/>
            <a:ext cx="8229600" cy="642938"/>
          </a:xfrm>
          <a:prstGeom prst="rect">
            <a:avLst/>
          </a:prstGeom>
          <a:noFill/>
          <a:ln w="9525">
            <a:noFill/>
            <a:miter lim="800000"/>
            <a:headEnd/>
            <a:tailEnd/>
          </a:ln>
        </p:spPr>
        <p:txBody>
          <a:bodyPr/>
          <a:lstStyle/>
          <a:p>
            <a:pPr marL="622300" lvl="1" indent="-285750">
              <a:lnSpc>
                <a:spcPts val="3000"/>
              </a:lnSpc>
              <a:spcBef>
                <a:spcPts val="600"/>
              </a:spcBef>
              <a:spcAft>
                <a:spcPts val="600"/>
              </a:spcAft>
              <a:buFont typeface="Wingdings" pitchFamily="2" charset="2"/>
              <a:buChar char="v"/>
            </a:pPr>
            <a:r>
              <a:rPr kumimoji="0" lang="zh-TW" altLang="en-US" sz="2400">
                <a:latin typeface="Calibri" pitchFamily="34" charset="0"/>
              </a:rPr>
              <a:t>由支援</a:t>
            </a:r>
            <a:r>
              <a:rPr kumimoji="0" lang="en-US" altLang="zh-TW" sz="2400">
                <a:latin typeface="Calibri" pitchFamily="34" charset="0"/>
              </a:rPr>
              <a:t>XBRL</a:t>
            </a:r>
            <a:r>
              <a:rPr kumimoji="0" lang="zh-TW" altLang="en-US" sz="2400">
                <a:latin typeface="Calibri" pitchFamily="34" charset="0"/>
              </a:rPr>
              <a:t>的</a:t>
            </a:r>
            <a:r>
              <a:rPr kumimoji="0" lang="en-US" altLang="zh-TW" sz="2400" b="1">
                <a:solidFill>
                  <a:srgbClr val="0000CC"/>
                </a:solidFill>
                <a:latin typeface="Calibri" pitchFamily="34" charset="0"/>
              </a:rPr>
              <a:t>ERP</a:t>
            </a:r>
            <a:r>
              <a:rPr kumimoji="0" lang="zh-TW" altLang="en-US" sz="2400" b="1">
                <a:solidFill>
                  <a:srgbClr val="0000CC"/>
                </a:solidFill>
                <a:latin typeface="Calibri" pitchFamily="34" charset="0"/>
              </a:rPr>
              <a:t>總帳模組</a:t>
            </a:r>
            <a:r>
              <a:rPr kumimoji="0" lang="zh-TW" altLang="en-US" sz="2400">
                <a:latin typeface="Calibri" pitchFamily="34" charset="0"/>
              </a:rPr>
              <a:t>直接產生</a:t>
            </a:r>
          </a:p>
        </p:txBody>
      </p:sp>
      <p:sp>
        <p:nvSpPr>
          <p:cNvPr id="6" name="內容版面配置區 2"/>
          <p:cNvSpPr txBox="1">
            <a:spLocks/>
          </p:cNvSpPr>
          <p:nvPr/>
        </p:nvSpPr>
        <p:spPr bwMode="auto">
          <a:xfrm>
            <a:off x="642938" y="2071688"/>
            <a:ext cx="8229600" cy="1285875"/>
          </a:xfrm>
          <a:prstGeom prst="rect">
            <a:avLst/>
          </a:prstGeom>
          <a:noFill/>
          <a:ln w="9525">
            <a:noFill/>
            <a:miter lim="800000"/>
            <a:headEnd/>
            <a:tailEnd/>
          </a:ln>
        </p:spPr>
        <p:txBody>
          <a:bodyPr/>
          <a:lstStyle/>
          <a:p>
            <a:pPr marL="622300" lvl="1" indent="-285750">
              <a:lnSpc>
                <a:spcPts val="3000"/>
              </a:lnSpc>
              <a:spcBef>
                <a:spcPts val="600"/>
              </a:spcBef>
              <a:spcAft>
                <a:spcPts val="600"/>
              </a:spcAft>
              <a:buFont typeface="Wingdings" pitchFamily="2" charset="2"/>
              <a:buChar char="v"/>
            </a:pPr>
            <a:r>
              <a:rPr kumimoji="0" lang="zh-TW" altLang="en-US" sz="2400">
                <a:latin typeface="Calibri" pitchFamily="34" charset="0"/>
              </a:rPr>
              <a:t>由企業</a:t>
            </a:r>
            <a:r>
              <a:rPr kumimoji="0" lang="en-US" altLang="zh-TW" sz="2400">
                <a:latin typeface="Calibri" pitchFamily="34" charset="0"/>
              </a:rPr>
              <a:t>ERP</a:t>
            </a:r>
            <a:r>
              <a:rPr kumimoji="0" lang="zh-TW" altLang="en-US" sz="2400">
                <a:latin typeface="Calibri" pitchFamily="34" charset="0"/>
              </a:rPr>
              <a:t>總帳模組產生非</a:t>
            </a:r>
            <a:r>
              <a:rPr kumimoji="0" lang="en-US" altLang="zh-TW" sz="2400">
                <a:latin typeface="Calibri" pitchFamily="34" charset="0"/>
              </a:rPr>
              <a:t>XBRL</a:t>
            </a:r>
            <a:r>
              <a:rPr kumimoji="0" lang="zh-TW" altLang="en-US" sz="2400">
                <a:latin typeface="Calibri" pitchFamily="34" charset="0"/>
              </a:rPr>
              <a:t>格式之報表（如：</a:t>
            </a:r>
            <a:r>
              <a:rPr kumimoji="0" lang="en-US" altLang="zh-TW" sz="2400">
                <a:latin typeface="Calibri" pitchFamily="34" charset="0"/>
              </a:rPr>
              <a:t>excel,csv</a:t>
            </a:r>
            <a:r>
              <a:rPr kumimoji="0" lang="zh-TW" altLang="en-US" sz="2400">
                <a:latin typeface="Calibri" pitchFamily="34" charset="0"/>
              </a:rPr>
              <a:t>等）後，再利用資訊廠商開發的</a:t>
            </a:r>
            <a:r>
              <a:rPr kumimoji="0" lang="zh-TW" altLang="en-US" sz="2400" b="1">
                <a:solidFill>
                  <a:srgbClr val="0000CC"/>
                </a:solidFill>
                <a:latin typeface="Calibri" pitchFamily="34" charset="0"/>
              </a:rPr>
              <a:t>轉換工具</a:t>
            </a:r>
            <a:r>
              <a:rPr kumimoji="0" lang="zh-TW" altLang="en-US" sz="2400">
                <a:latin typeface="Calibri" pitchFamily="34" charset="0"/>
              </a:rPr>
              <a:t>，轉換成為</a:t>
            </a:r>
            <a:r>
              <a:rPr kumimoji="0" lang="en-US" altLang="zh-TW" sz="2400">
                <a:latin typeface="Calibri" pitchFamily="34" charset="0"/>
              </a:rPr>
              <a:t>XBRL</a:t>
            </a:r>
            <a:r>
              <a:rPr kumimoji="0" lang="zh-TW" altLang="en-US" sz="2400">
                <a:latin typeface="Calibri" pitchFamily="34" charset="0"/>
              </a:rPr>
              <a:t>文件</a:t>
            </a:r>
            <a:endParaRPr kumimoji="0" lang="en-US" altLang="zh-TW" sz="2400">
              <a:latin typeface="Calibri" pitchFamily="34" charset="0"/>
            </a:endParaRPr>
          </a:p>
        </p:txBody>
      </p:sp>
      <p:sp>
        <p:nvSpPr>
          <p:cNvPr id="7" name="內容版面配置區 2"/>
          <p:cNvSpPr txBox="1">
            <a:spLocks/>
          </p:cNvSpPr>
          <p:nvPr/>
        </p:nvSpPr>
        <p:spPr bwMode="auto">
          <a:xfrm>
            <a:off x="642938" y="4929188"/>
            <a:ext cx="8229600" cy="1000125"/>
          </a:xfrm>
          <a:prstGeom prst="rect">
            <a:avLst/>
          </a:prstGeom>
          <a:noFill/>
          <a:ln w="9525">
            <a:noFill/>
            <a:miter lim="800000"/>
            <a:headEnd/>
            <a:tailEnd/>
          </a:ln>
        </p:spPr>
        <p:txBody>
          <a:bodyPr/>
          <a:lstStyle/>
          <a:p>
            <a:pPr marL="622300" lvl="1" indent="-285750">
              <a:lnSpc>
                <a:spcPts val="3000"/>
              </a:lnSpc>
              <a:spcBef>
                <a:spcPts val="600"/>
              </a:spcBef>
              <a:spcAft>
                <a:spcPts val="600"/>
              </a:spcAft>
              <a:buFont typeface="Wingdings" pitchFamily="2" charset="2"/>
              <a:buChar char="v"/>
            </a:pPr>
            <a:r>
              <a:rPr kumimoji="0" lang="zh-TW" altLang="en-US" sz="2400">
                <a:latin typeface="Calibri" pitchFamily="34" charset="0"/>
              </a:rPr>
              <a:t>由監理機關開發</a:t>
            </a:r>
            <a:r>
              <a:rPr kumimoji="0" lang="zh-TW" altLang="en-US" sz="2400" b="1">
                <a:solidFill>
                  <a:srgbClr val="0000CC"/>
                </a:solidFill>
                <a:latin typeface="Calibri" pitchFamily="34" charset="0"/>
              </a:rPr>
              <a:t>申報工具</a:t>
            </a:r>
            <a:r>
              <a:rPr kumimoji="0" lang="zh-TW" altLang="en-US" sz="2400">
                <a:latin typeface="Calibri" pitchFamily="34" charset="0"/>
              </a:rPr>
              <a:t>，由企業自行輸入／匯入並上傳，企業不需要知道監理機關用的是</a:t>
            </a:r>
            <a:r>
              <a:rPr kumimoji="0" lang="en-US" altLang="zh-TW" sz="2400">
                <a:latin typeface="Calibri" pitchFamily="34" charset="0"/>
              </a:rPr>
              <a:t>XBRL</a:t>
            </a:r>
            <a:r>
              <a:rPr kumimoji="0" lang="zh-TW" altLang="en-US" sz="2400">
                <a:latin typeface="Calibri" pitchFamily="34" charset="0"/>
              </a:rPr>
              <a:t>與否</a:t>
            </a:r>
            <a:endParaRPr kumimoji="0" lang="en-US" altLang="zh-TW" sz="2400">
              <a:latin typeface="Calibri" pitchFamily="34" charset="0"/>
            </a:endParaRPr>
          </a:p>
        </p:txBody>
      </p:sp>
      <p:sp>
        <p:nvSpPr>
          <p:cNvPr id="9" name="五邊形 8"/>
          <p:cNvSpPr/>
          <p:nvPr/>
        </p:nvSpPr>
        <p:spPr>
          <a:xfrm>
            <a:off x="571500" y="785813"/>
            <a:ext cx="2214563" cy="555625"/>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kumimoji="0" lang="en-US" sz="2000" b="1">
                <a:solidFill>
                  <a:srgbClr val="000000"/>
                </a:solidFill>
                <a:latin typeface="Cambria" pitchFamily="18" charset="0"/>
                <a:ea typeface="標楷體" pitchFamily="65" charset="-120"/>
              </a:rPr>
              <a:t>ERP</a:t>
            </a:r>
            <a:r>
              <a:rPr kumimoji="0" lang="zh-TW" altLang="en-US" sz="2000" b="1">
                <a:solidFill>
                  <a:srgbClr val="000000"/>
                </a:solidFill>
                <a:latin typeface="Cambria" pitchFamily="18" charset="0"/>
                <a:ea typeface="標楷體" pitchFamily="65" charset="-120"/>
              </a:rPr>
              <a:t>系統產製</a:t>
            </a:r>
            <a:endParaRPr kumimoji="0" lang="en-US" sz="2000" b="1">
              <a:solidFill>
                <a:srgbClr val="000000"/>
              </a:solidFill>
              <a:latin typeface="Cambria" pitchFamily="18" charset="0"/>
              <a:ea typeface="標楷體" pitchFamily="65" charset="-120"/>
            </a:endParaRPr>
          </a:p>
        </p:txBody>
      </p:sp>
      <p:sp>
        <p:nvSpPr>
          <p:cNvPr id="10" name="五邊形 9"/>
          <p:cNvSpPr/>
          <p:nvPr/>
        </p:nvSpPr>
        <p:spPr>
          <a:xfrm>
            <a:off x="642938" y="3500438"/>
            <a:ext cx="2214562" cy="555625"/>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kumimoji="0" lang="en-US" sz="2000" b="1" dirty="0">
                <a:latin typeface="Cambria" pitchFamily="18" charset="0"/>
                <a:ea typeface="DFKai-SB" pitchFamily="65" charset="-120"/>
              </a:rPr>
              <a:t>XBRL</a:t>
            </a:r>
            <a:r>
              <a:rPr kumimoji="0" lang="zh-TW" altLang="en-US" sz="2000" b="1" dirty="0">
                <a:latin typeface="Cambria" pitchFamily="18" charset="0"/>
                <a:ea typeface="DFKai-SB" pitchFamily="65" charset="-120"/>
              </a:rPr>
              <a:t>編輯軟體</a:t>
            </a:r>
            <a:endParaRPr kumimoji="0" lang="en-US" sz="2000" b="1" dirty="0">
              <a:latin typeface="Cambria" pitchFamily="18" charset="0"/>
              <a:ea typeface="DFKai-SB" pitchFamily="65" charset="-120"/>
            </a:endParaRPr>
          </a:p>
        </p:txBody>
      </p:sp>
      <p:sp>
        <p:nvSpPr>
          <p:cNvPr id="11" name="動作按鈕: 返回 10">
            <a:hlinkClick r:id="rId3" action="ppaction://hlinksldjump" highlightClick="1"/>
          </p:cNvPr>
          <p:cNvSpPr/>
          <p:nvPr/>
        </p:nvSpPr>
        <p:spPr>
          <a:xfrm>
            <a:off x="4000500" y="6072188"/>
            <a:ext cx="500063" cy="614362"/>
          </a:xfrm>
          <a:prstGeom prst="actionButtonRetur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kumimoji="0"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0-#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7B35C4B6-F74E-481F-87EA-AE3B20B85095}" type="slidenum">
              <a:rPr lang="en-US" altLang="zh-TW"/>
              <a:pPr>
                <a:defRPr/>
              </a:pPr>
              <a:t>11</a:t>
            </a:fld>
            <a:endParaRPr lang="en-US" altLang="zh-TW"/>
          </a:p>
        </p:txBody>
      </p:sp>
      <p:sp>
        <p:nvSpPr>
          <p:cNvPr id="72706" name="Rectangle 3"/>
          <p:cNvSpPr>
            <a:spLocks noGrp="1" noChangeArrowheads="1"/>
          </p:cNvSpPr>
          <p:nvPr>
            <p:ph type="body" idx="1"/>
          </p:nvPr>
        </p:nvSpPr>
        <p:spPr>
          <a:xfrm>
            <a:off x="1857375" y="2428875"/>
            <a:ext cx="5715000" cy="792163"/>
          </a:xfrm>
        </p:spPr>
        <p:txBody>
          <a:bodyPr/>
          <a:lstStyle/>
          <a:p>
            <a:pPr algn="ctr" eaLnBrk="1" hangingPunct="1">
              <a:buFont typeface="Arial" charset="0"/>
              <a:buNone/>
            </a:pPr>
            <a:r>
              <a:rPr lang="zh-TW" altLang="en-US" sz="4000" b="1" smtClean="0">
                <a:latin typeface="標楷體" pitchFamily="65" charset="-120"/>
                <a:ea typeface="標楷體" pitchFamily="65" charset="-120"/>
              </a:rPr>
              <a:t>貳、</a:t>
            </a:r>
            <a:r>
              <a:rPr lang="en-US" altLang="zh-TW" sz="4000" b="1" smtClean="0">
                <a:latin typeface="Cambria" pitchFamily="18" charset="0"/>
                <a:ea typeface="標楷體" pitchFamily="65" charset="-120"/>
              </a:rPr>
              <a:t> XBRL</a:t>
            </a:r>
            <a:r>
              <a:rPr lang="zh-TW" altLang="en-US" sz="4000" b="1" smtClean="0">
                <a:latin typeface="Cambria" pitchFamily="18" charset="0"/>
                <a:ea typeface="標楷體" pitchFamily="65" charset="-120"/>
              </a:rPr>
              <a:t>計畫</a:t>
            </a:r>
            <a:r>
              <a:rPr lang="zh-TW" altLang="en-US" sz="4000" b="1" smtClean="0">
                <a:latin typeface="標楷體" pitchFamily="65" charset="-120"/>
                <a:ea typeface="標楷體" pitchFamily="65" charset="-120"/>
              </a:rPr>
              <a:t>推動現況</a:t>
            </a:r>
            <a:endParaRPr lang="en-US" altLang="zh-TW" sz="4000" b="1" smtClean="0">
              <a:latin typeface="標楷體" pitchFamily="65" charset="-120"/>
              <a:ea typeface="標楷體" pitchFamily="65" charset="-120"/>
            </a:endParaRPr>
          </a:p>
        </p:txBody>
      </p:sp>
      <p:sp>
        <p:nvSpPr>
          <p:cNvPr id="72707" name="Line 4"/>
          <p:cNvSpPr>
            <a:spLocks noChangeShapeType="1"/>
          </p:cNvSpPr>
          <p:nvPr/>
        </p:nvSpPr>
        <p:spPr bwMode="auto">
          <a:xfrm>
            <a:off x="395288" y="2205038"/>
            <a:ext cx="8135937" cy="0"/>
          </a:xfrm>
          <a:prstGeom prst="line">
            <a:avLst/>
          </a:prstGeom>
          <a:noFill/>
          <a:ln w="76200" cmpd="tri">
            <a:solidFill>
              <a:srgbClr val="000080"/>
            </a:solidFill>
            <a:round/>
            <a:headEnd/>
            <a:tailEnd/>
          </a:ln>
        </p:spPr>
        <p:txBody>
          <a:bodyPr/>
          <a:lstStyle/>
          <a:p>
            <a:endParaRPr lang="zh-TW" altLang="en-US"/>
          </a:p>
        </p:txBody>
      </p:sp>
      <p:sp>
        <p:nvSpPr>
          <p:cNvPr id="72708" name="Line 5"/>
          <p:cNvSpPr>
            <a:spLocks noChangeShapeType="1"/>
          </p:cNvSpPr>
          <p:nvPr/>
        </p:nvSpPr>
        <p:spPr bwMode="auto">
          <a:xfrm>
            <a:off x="428625" y="3429000"/>
            <a:ext cx="8135938" cy="0"/>
          </a:xfrm>
          <a:prstGeom prst="line">
            <a:avLst/>
          </a:prstGeom>
          <a:noFill/>
          <a:ln w="76200" cmpd="tri">
            <a:solidFill>
              <a:srgbClr val="00008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標題 1"/>
          <p:cNvSpPr>
            <a:spLocks noGrp="1"/>
          </p:cNvSpPr>
          <p:nvPr>
            <p:ph type="title"/>
          </p:nvPr>
        </p:nvSpPr>
        <p:spPr>
          <a:xfrm>
            <a:off x="428625" y="0"/>
            <a:ext cx="8229600" cy="642938"/>
          </a:xfrm>
        </p:spPr>
        <p:txBody>
          <a:bodyPr/>
          <a:lstStyle/>
          <a:p>
            <a:pPr eaLnBrk="1" hangingPunct="1"/>
            <a:r>
              <a:rPr lang="zh-TW" altLang="en-US" sz="3800" b="1" dirty="0" smtClean="0">
                <a:solidFill>
                  <a:srgbClr val="0033CC"/>
                </a:solidFill>
                <a:latin typeface="Book Antiqua" pitchFamily="18" charset="0"/>
                <a:ea typeface="標楷體" pitchFamily="65" charset="-120"/>
              </a:rPr>
              <a:t>推動</a:t>
            </a:r>
            <a:r>
              <a:rPr lang="en-US" altLang="zh-TW" sz="3800" b="1" dirty="0" smtClean="0">
                <a:solidFill>
                  <a:srgbClr val="0033CC"/>
                </a:solidFill>
                <a:latin typeface="Book Antiqua" pitchFamily="18" charset="0"/>
                <a:ea typeface="標楷體" pitchFamily="65" charset="-120"/>
              </a:rPr>
              <a:t>XBRL</a:t>
            </a:r>
            <a:r>
              <a:rPr lang="zh-TW" altLang="en-US" sz="3800" b="1" dirty="0" smtClean="0">
                <a:solidFill>
                  <a:srgbClr val="0033CC"/>
                </a:solidFill>
                <a:latin typeface="Book Antiqua" pitchFamily="18" charset="0"/>
                <a:ea typeface="標楷體" pitchFamily="65" charset="-120"/>
              </a:rPr>
              <a:t>之目的</a:t>
            </a:r>
          </a:p>
        </p:txBody>
      </p:sp>
      <p:graphicFrame>
        <p:nvGraphicFramePr>
          <p:cNvPr id="4" name="內容版面配置區 3"/>
          <p:cNvGraphicFramePr>
            <a:graphicFrameLocks noGrp="1"/>
          </p:cNvGraphicFramePr>
          <p:nvPr>
            <p:ph idx="1"/>
          </p:nvPr>
        </p:nvGraphicFramePr>
        <p:xfrm>
          <a:off x="128646" y="857232"/>
          <a:ext cx="8729634" cy="6000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投影片編號版面配置區 4"/>
          <p:cNvSpPr>
            <a:spLocks noGrp="1"/>
          </p:cNvSpPr>
          <p:nvPr>
            <p:ph type="sldNum" sz="quarter" idx="12"/>
          </p:nvPr>
        </p:nvSpPr>
        <p:spPr/>
        <p:txBody>
          <a:bodyPr/>
          <a:lstStyle/>
          <a:p>
            <a:pPr>
              <a:defRPr/>
            </a:pPr>
            <a:fld id="{CE6DC53E-A64C-44F0-9786-3B789020A4AB}" type="slidenum">
              <a:rPr lang="zh-TW" altLang="en-US"/>
              <a:pPr>
                <a:defRPr/>
              </a:pPr>
              <a:t>12</a:t>
            </a:fld>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標題 5"/>
          <p:cNvSpPr>
            <a:spLocks noGrp="1"/>
          </p:cNvSpPr>
          <p:nvPr>
            <p:ph type="title"/>
          </p:nvPr>
        </p:nvSpPr>
        <p:spPr>
          <a:xfrm>
            <a:off x="0" y="0"/>
            <a:ext cx="9144000" cy="685800"/>
          </a:xfrm>
        </p:spPr>
        <p:txBody>
          <a:bodyPr/>
          <a:lstStyle/>
          <a:p>
            <a:pPr eaLnBrk="1" hangingPunct="1"/>
            <a:r>
              <a:rPr lang="zh-TW" altLang="en-US" sz="3800" b="1" smtClean="0">
                <a:solidFill>
                  <a:srgbClr val="0033CC"/>
                </a:solidFill>
                <a:latin typeface="Cambria" pitchFamily="18" charset="0"/>
                <a:ea typeface="標楷體" pitchFamily="65" charset="-120"/>
              </a:rPr>
              <a:t>推動</a:t>
            </a:r>
            <a:r>
              <a:rPr lang="en-US" altLang="zh-TW" sz="3800" b="1" smtClean="0">
                <a:solidFill>
                  <a:srgbClr val="0033CC"/>
                </a:solidFill>
                <a:latin typeface="Cambria" pitchFamily="18" charset="0"/>
                <a:ea typeface="標楷體" pitchFamily="65" charset="-120"/>
              </a:rPr>
              <a:t>XBRL</a:t>
            </a:r>
            <a:r>
              <a:rPr lang="zh-TW" altLang="en-US" sz="3800" b="1" smtClean="0">
                <a:solidFill>
                  <a:srgbClr val="0033CC"/>
                </a:solidFill>
                <a:latin typeface="Cambria" pitchFamily="18" charset="0"/>
                <a:ea typeface="標楷體" pitchFamily="65" charset="-120"/>
              </a:rPr>
              <a:t>專案小組架構</a:t>
            </a:r>
          </a:p>
        </p:txBody>
      </p:sp>
      <p:graphicFrame>
        <p:nvGraphicFramePr>
          <p:cNvPr id="5" name="內容版面配置區 4"/>
          <p:cNvGraphicFramePr>
            <a:graphicFrameLocks noGrp="1"/>
          </p:cNvGraphicFramePr>
          <p:nvPr>
            <p:ph idx="4294967295"/>
          </p:nvPr>
        </p:nvGraphicFramePr>
        <p:xfrm>
          <a:off x="285720" y="857256"/>
          <a:ext cx="8638442"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投影片編號版面配置區 7"/>
          <p:cNvSpPr>
            <a:spLocks noGrp="1"/>
          </p:cNvSpPr>
          <p:nvPr>
            <p:ph type="sldNum" sz="quarter" idx="12"/>
          </p:nvPr>
        </p:nvSpPr>
        <p:spPr/>
        <p:txBody>
          <a:bodyPr/>
          <a:lstStyle/>
          <a:p>
            <a:pPr>
              <a:defRPr/>
            </a:pPr>
            <a:fld id="{E6C439AC-49D4-470C-85AB-EADD9EECA0FC}" type="slidenum">
              <a:rPr lang="zh-TW" altLang="en-US"/>
              <a:pPr>
                <a:defRPr/>
              </a:pPr>
              <a:t>13</a:t>
            </a:fld>
            <a:endParaRPr lang="zh-TW" altLang="en-US"/>
          </a:p>
        </p:txBody>
      </p:sp>
      <p:sp>
        <p:nvSpPr>
          <p:cNvPr id="7" name="圓角矩形 6"/>
          <p:cNvSpPr/>
          <p:nvPr/>
        </p:nvSpPr>
        <p:spPr>
          <a:xfrm>
            <a:off x="7143768" y="2714620"/>
            <a:ext cx="1357322" cy="642942"/>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kumimoji="0" lang="zh-TW" altLang="en-US" b="1" dirty="0"/>
              <a:t>諮詢顧問小組</a:t>
            </a:r>
          </a:p>
        </p:txBody>
      </p:sp>
      <p:cxnSp>
        <p:nvCxnSpPr>
          <p:cNvPr id="14" name="肘形接點 13"/>
          <p:cNvCxnSpPr/>
          <p:nvPr/>
        </p:nvCxnSpPr>
        <p:spPr>
          <a:xfrm>
            <a:off x="5929313" y="2857496"/>
            <a:ext cx="1214437" cy="285750"/>
          </a:xfrm>
          <a:prstGeom prst="bentConnector3">
            <a:avLst>
              <a:gd name="adj1" fmla="val 50000"/>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sz="half" idx="2"/>
          </p:nvPr>
        </p:nvGraphicFramePr>
        <p:xfrm>
          <a:off x="142844" y="1357298"/>
          <a:ext cx="4329114" cy="5340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內容版面配置區 9"/>
          <p:cNvGraphicFramePr>
            <a:graphicFrameLocks noGrp="1"/>
          </p:cNvGraphicFramePr>
          <p:nvPr>
            <p:ph sz="quarter" idx="4"/>
          </p:nvPr>
        </p:nvGraphicFramePr>
        <p:xfrm>
          <a:off x="4786314" y="1071546"/>
          <a:ext cx="4041775" cy="4857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投影片編號版面配置區 3"/>
          <p:cNvSpPr>
            <a:spLocks noGrp="1"/>
          </p:cNvSpPr>
          <p:nvPr>
            <p:ph type="sldNum" sz="quarter" idx="12"/>
          </p:nvPr>
        </p:nvSpPr>
        <p:spPr/>
        <p:txBody>
          <a:bodyPr/>
          <a:lstStyle/>
          <a:p>
            <a:pPr>
              <a:defRPr/>
            </a:pPr>
            <a:fld id="{F2D0EE1B-52D0-48CF-8321-C0B59577E1D6}" type="slidenum">
              <a:rPr lang="zh-TW" altLang="en-US" smtClean="0"/>
              <a:pPr>
                <a:defRPr/>
              </a:pPr>
              <a:t>14</a:t>
            </a:fld>
            <a:endParaRPr lang="zh-TW" altLang="en-US"/>
          </a:p>
        </p:txBody>
      </p:sp>
      <p:sp>
        <p:nvSpPr>
          <p:cNvPr id="6" name="標題 4"/>
          <p:cNvSpPr txBox="1">
            <a:spLocks/>
          </p:cNvSpPr>
          <p:nvPr/>
        </p:nvSpPr>
        <p:spPr bwMode="auto">
          <a:xfrm>
            <a:off x="633413" y="0"/>
            <a:ext cx="7772400" cy="642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800" b="1" i="0" u="none" strike="noStrike" kern="1200" cap="none" spc="0" normalizeH="0" baseline="0" noProof="0" dirty="0" smtClean="0">
                <a:ln>
                  <a:noFill/>
                </a:ln>
                <a:solidFill>
                  <a:srgbClr val="0033CC"/>
                </a:solidFill>
                <a:effectLst/>
                <a:uLnTx/>
                <a:uFillTx/>
                <a:latin typeface="標楷體" pitchFamily="65" charset="-120"/>
                <a:ea typeface="標楷體" pitchFamily="65" charset="-120"/>
                <a:cs typeface="Arial" charset="0"/>
              </a:rPr>
              <a:t>計畫時程與進度</a:t>
            </a:r>
            <a:r>
              <a:rPr kumimoji="0" lang="en-US" altLang="zh-TW" sz="3800" b="1" i="0" u="none" strike="noStrike" kern="1200" cap="none" spc="0" normalizeH="0" baseline="0" noProof="0" dirty="0" smtClean="0">
                <a:ln>
                  <a:noFill/>
                </a:ln>
                <a:solidFill>
                  <a:srgbClr val="0033CC"/>
                </a:solidFill>
                <a:effectLst/>
                <a:uLnTx/>
                <a:uFillTx/>
                <a:latin typeface="標楷體" pitchFamily="65" charset="-120"/>
                <a:ea typeface="標楷體" pitchFamily="65" charset="-120"/>
                <a:cs typeface="Arial" charset="0"/>
              </a:rPr>
              <a:t> </a:t>
            </a:r>
            <a:endParaRPr kumimoji="0" lang="zh-TW" altLang="en-US" sz="3800" b="1" i="0" u="none" strike="noStrike" kern="1200" cap="none" spc="0" normalizeH="0" baseline="0" noProof="0" dirty="0" smtClean="0">
              <a:ln>
                <a:noFill/>
              </a:ln>
              <a:solidFill>
                <a:srgbClr val="0033CC"/>
              </a:solidFill>
              <a:effectLst/>
              <a:uLnTx/>
              <a:uFillTx/>
              <a:latin typeface="標楷體" pitchFamily="65" charset="-120"/>
              <a:ea typeface="標楷體" pitchFamily="65" charset="-120"/>
              <a:cs typeface="Arial" charset="0"/>
            </a:endParaRPr>
          </a:p>
        </p:txBody>
      </p:sp>
      <p:sp>
        <p:nvSpPr>
          <p:cNvPr id="13" name="文字版面配置區 12"/>
          <p:cNvSpPr>
            <a:spLocks noGrp="1"/>
          </p:cNvSpPr>
          <p:nvPr>
            <p:ph type="body" sz="quarter" idx="3"/>
          </p:nvPr>
        </p:nvSpPr>
        <p:spPr>
          <a:xfrm>
            <a:off x="5102225" y="1571612"/>
            <a:ext cx="4041775" cy="639762"/>
          </a:xfrm>
        </p:spPr>
        <p:txBody>
          <a:bodyPr/>
          <a:lstStyle/>
          <a:p>
            <a:pPr lvl="0" algn="ctr"/>
            <a:r>
              <a:rPr lang="en-US" altLang="zh-TW" dirty="0" smtClean="0">
                <a:solidFill>
                  <a:schemeClr val="tx2">
                    <a:lumMod val="50000"/>
                  </a:schemeClr>
                </a:solidFill>
                <a:latin typeface="標楷體" pitchFamily="65" charset="-120"/>
                <a:ea typeface="標楷體" pitchFamily="65" charset="-120"/>
              </a:rPr>
              <a:t>98</a:t>
            </a:r>
            <a:r>
              <a:rPr lang="zh-TW" altLang="en-US" dirty="0" smtClean="0">
                <a:solidFill>
                  <a:schemeClr val="tx2">
                    <a:lumMod val="50000"/>
                  </a:schemeClr>
                </a:solidFill>
                <a:latin typeface="標楷體" pitchFamily="65" charset="-120"/>
                <a:ea typeface="標楷體" pitchFamily="65" charset="-120"/>
              </a:rPr>
              <a:t>～</a:t>
            </a:r>
            <a:r>
              <a:rPr lang="en-US" altLang="zh-TW" dirty="0" smtClean="0">
                <a:solidFill>
                  <a:schemeClr val="tx2">
                    <a:lumMod val="50000"/>
                  </a:schemeClr>
                </a:solidFill>
                <a:latin typeface="標楷體" pitchFamily="65" charset="-120"/>
                <a:ea typeface="標楷體" pitchFamily="65" charset="-120"/>
              </a:rPr>
              <a:t>99/4</a:t>
            </a:r>
            <a:r>
              <a:rPr lang="zh-TW" altLang="en-US" dirty="0" smtClean="0">
                <a:solidFill>
                  <a:schemeClr val="tx2">
                    <a:lumMod val="50000"/>
                  </a:schemeClr>
                </a:solidFill>
                <a:latin typeface="標楷體" pitchFamily="65" charset="-120"/>
                <a:ea typeface="標楷體" pitchFamily="65" charset="-120"/>
              </a:rPr>
              <a:t>前期準備</a:t>
            </a:r>
            <a:endParaRPr lang="zh-TW" altLang="en-US" dirty="0" smtClean="0">
              <a:solidFill>
                <a:schemeClr val="tx2">
                  <a:lumMod val="50000"/>
                </a:schemeClr>
              </a:solidFill>
            </a:endParaRPr>
          </a:p>
        </p:txBody>
      </p:sp>
      <p:sp>
        <p:nvSpPr>
          <p:cNvPr id="11" name="文字方塊 10"/>
          <p:cNvSpPr txBox="1"/>
          <p:nvPr/>
        </p:nvSpPr>
        <p:spPr>
          <a:xfrm>
            <a:off x="500034" y="714356"/>
            <a:ext cx="4929222" cy="523220"/>
          </a:xfrm>
          <a:prstGeom prst="rect">
            <a:avLst/>
          </a:prstGeom>
          <a:noFill/>
        </p:spPr>
        <p:txBody>
          <a:bodyPr wrap="square" rtlCol="0">
            <a:spAutoFit/>
          </a:bodyPr>
          <a:lstStyle/>
          <a:p>
            <a:r>
              <a:rPr lang="zh-TW" altLang="en-US" sz="2800" b="1" dirty="0" smtClean="0">
                <a:solidFill>
                  <a:srgbClr val="0033CC"/>
                </a:solidFill>
                <a:latin typeface="Times New Roman" pitchFamily="18" charset="0"/>
                <a:ea typeface="標楷體" pitchFamily="65" charset="-120"/>
              </a:rPr>
              <a:t>參採國外經驗 分階段推動</a:t>
            </a:r>
            <a:endParaRPr lang="zh-TW" alt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E0ACD7B0-FBB0-49E7-9B00-18A440346E7C}" type="slidenum">
              <a:rPr lang="en-US" altLang="zh-TW"/>
              <a:pPr>
                <a:defRPr/>
              </a:pPr>
              <a:t>15</a:t>
            </a:fld>
            <a:endParaRPr lang="en-US" altLang="zh-TW"/>
          </a:p>
        </p:txBody>
      </p:sp>
      <p:sp>
        <p:nvSpPr>
          <p:cNvPr id="82946" name="Rectangle 3"/>
          <p:cNvSpPr>
            <a:spLocks noGrp="1" noChangeArrowheads="1"/>
          </p:cNvSpPr>
          <p:nvPr>
            <p:ph type="body" idx="1"/>
          </p:nvPr>
        </p:nvSpPr>
        <p:spPr>
          <a:xfrm>
            <a:off x="1857375" y="2500313"/>
            <a:ext cx="5194300" cy="720725"/>
          </a:xfrm>
        </p:spPr>
        <p:txBody>
          <a:bodyPr/>
          <a:lstStyle/>
          <a:p>
            <a:pPr algn="ctr" eaLnBrk="1" hangingPunct="1">
              <a:buFont typeface="Arial" charset="0"/>
              <a:buNone/>
            </a:pPr>
            <a:r>
              <a:rPr lang="zh-TW" altLang="en-US" sz="4000" b="1" smtClean="0">
                <a:latin typeface="Cambria" pitchFamily="18" charset="0"/>
                <a:ea typeface="標楷體" pitchFamily="65" charset="-120"/>
              </a:rPr>
              <a:t>參、</a:t>
            </a:r>
            <a:r>
              <a:rPr lang="en-US" altLang="zh-TW" sz="4000" b="1" smtClean="0">
                <a:latin typeface="Cambria" pitchFamily="18" charset="0"/>
                <a:ea typeface="標楷體" pitchFamily="65" charset="-120"/>
              </a:rPr>
              <a:t>XBRL</a:t>
            </a:r>
            <a:r>
              <a:rPr lang="zh-TW" altLang="en-US" sz="4000" b="1" smtClean="0">
                <a:latin typeface="Cambria" pitchFamily="18" charset="0"/>
                <a:ea typeface="標楷體" pitchFamily="65" charset="-120"/>
              </a:rPr>
              <a:t>計畫內容</a:t>
            </a:r>
            <a:endParaRPr lang="en-US" altLang="zh-TW" sz="4000" b="1" smtClean="0">
              <a:latin typeface="Cambria" pitchFamily="18" charset="0"/>
              <a:ea typeface="標楷體" pitchFamily="65" charset="-120"/>
            </a:endParaRPr>
          </a:p>
        </p:txBody>
      </p:sp>
      <p:sp>
        <p:nvSpPr>
          <p:cNvPr id="82947" name="Line 4"/>
          <p:cNvSpPr>
            <a:spLocks noChangeShapeType="1"/>
          </p:cNvSpPr>
          <p:nvPr/>
        </p:nvSpPr>
        <p:spPr bwMode="auto">
          <a:xfrm>
            <a:off x="395288" y="2205038"/>
            <a:ext cx="8135937" cy="0"/>
          </a:xfrm>
          <a:prstGeom prst="line">
            <a:avLst/>
          </a:prstGeom>
          <a:noFill/>
          <a:ln w="76200" cmpd="tri">
            <a:solidFill>
              <a:srgbClr val="000080"/>
            </a:solidFill>
            <a:round/>
            <a:headEnd/>
            <a:tailEnd/>
          </a:ln>
        </p:spPr>
        <p:txBody>
          <a:bodyPr/>
          <a:lstStyle/>
          <a:p>
            <a:endParaRPr lang="zh-TW" altLang="en-US"/>
          </a:p>
        </p:txBody>
      </p:sp>
      <p:sp>
        <p:nvSpPr>
          <p:cNvPr id="82948" name="Line 5"/>
          <p:cNvSpPr>
            <a:spLocks noChangeShapeType="1"/>
          </p:cNvSpPr>
          <p:nvPr/>
        </p:nvSpPr>
        <p:spPr bwMode="auto">
          <a:xfrm>
            <a:off x="428625" y="3429000"/>
            <a:ext cx="8135938" cy="0"/>
          </a:xfrm>
          <a:prstGeom prst="line">
            <a:avLst/>
          </a:prstGeom>
          <a:noFill/>
          <a:ln w="76200" cmpd="tri">
            <a:solidFill>
              <a:srgbClr val="00008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472" y="60324"/>
            <a:ext cx="8229600" cy="511156"/>
          </a:xfrm>
        </p:spPr>
        <p:txBody>
          <a:bodyPr/>
          <a:lstStyle/>
          <a:p>
            <a:r>
              <a:rPr lang="zh-TW" altLang="en-US" b="1" dirty="0" smtClean="0">
                <a:solidFill>
                  <a:srgbClr val="0033CC"/>
                </a:solidFill>
                <a:latin typeface="標楷體" pitchFamily="65" charset="-120"/>
                <a:ea typeface="標楷體" pitchFamily="65" charset="-120"/>
              </a:rPr>
              <a:t>適用對象</a:t>
            </a:r>
            <a:endParaRPr lang="zh-TW" altLang="en-US" b="1" dirty="0">
              <a:solidFill>
                <a:srgbClr val="0033CC"/>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idx="1"/>
          </p:nvPr>
        </p:nvGraphicFramePr>
        <p:xfrm>
          <a:off x="500063" y="1285860"/>
          <a:ext cx="82296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a:xfrm>
            <a:off x="6938994" y="6492899"/>
            <a:ext cx="2133600" cy="365125"/>
          </a:xfrm>
        </p:spPr>
        <p:txBody>
          <a:bodyPr/>
          <a:lstStyle/>
          <a:p>
            <a:pPr>
              <a:defRPr/>
            </a:pPr>
            <a:fld id="{F2D0EE1B-52D0-48CF-8321-C0B59577E1D6}" type="slidenum">
              <a:rPr lang="zh-TW" altLang="en-US" smtClean="0"/>
              <a:pPr>
                <a:defRPr/>
              </a:pPr>
              <a:t>16</a:t>
            </a:fld>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472" y="60324"/>
            <a:ext cx="8229600" cy="511156"/>
          </a:xfrm>
        </p:spPr>
        <p:txBody>
          <a:bodyPr/>
          <a:lstStyle/>
          <a:p>
            <a:r>
              <a:rPr lang="zh-TW" altLang="en-US" b="1" dirty="0" smtClean="0">
                <a:solidFill>
                  <a:srgbClr val="0033CC"/>
                </a:solidFill>
                <a:latin typeface="標楷體" pitchFamily="65" charset="-120"/>
                <a:ea typeface="標楷體" pitchFamily="65" charset="-120"/>
              </a:rPr>
              <a:t>申報期限</a:t>
            </a:r>
            <a:endParaRPr lang="zh-TW" altLang="en-US" b="1" dirty="0">
              <a:solidFill>
                <a:srgbClr val="0033CC"/>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F2D0EE1B-52D0-48CF-8321-C0B59577E1D6}" type="slidenum">
              <a:rPr lang="zh-TW" altLang="en-US" smtClean="0"/>
              <a:pPr>
                <a:defRPr/>
              </a:pPr>
              <a:t>17</a:t>
            </a:fld>
            <a:endParaRPr lang="zh-TW" altLang="en-US"/>
          </a:p>
        </p:txBody>
      </p:sp>
      <p:sp>
        <p:nvSpPr>
          <p:cNvPr id="6" name="內容版面配置區 5"/>
          <p:cNvSpPr>
            <a:spLocks noGrp="1"/>
          </p:cNvSpPr>
          <p:nvPr>
            <p:ph idx="1"/>
          </p:nvPr>
        </p:nvSpPr>
        <p:spPr>
          <a:xfrm>
            <a:off x="428596" y="785794"/>
            <a:ext cx="8229600" cy="928694"/>
          </a:xfrm>
        </p:spPr>
        <p:style>
          <a:lnRef idx="1">
            <a:schemeClr val="accent6"/>
          </a:lnRef>
          <a:fillRef idx="2">
            <a:schemeClr val="accent6"/>
          </a:fillRef>
          <a:effectRef idx="1">
            <a:schemeClr val="accent6"/>
          </a:effectRef>
          <a:fontRef idx="minor">
            <a:schemeClr val="dk1"/>
          </a:fontRef>
        </p:style>
        <p:txBody>
          <a:bodyPr/>
          <a:lstStyle/>
          <a:p>
            <a:pPr marL="95250" indent="19050">
              <a:buNone/>
            </a:pPr>
            <a:r>
              <a:rPr lang="zh-TW" altLang="en-US" sz="2600" dirty="0" smtClean="0">
                <a:latin typeface="標楷體" pitchFamily="65" charset="-120"/>
                <a:ea typeface="標楷體" pitchFamily="65" charset="-120"/>
              </a:rPr>
              <a:t>自申報</a:t>
            </a:r>
            <a:r>
              <a:rPr lang="en-US" altLang="zh-TW" sz="2600" dirty="0" smtClean="0">
                <a:latin typeface="標楷體" pitchFamily="65" charset="-120"/>
                <a:ea typeface="標楷體" pitchFamily="65" charset="-120"/>
              </a:rPr>
              <a:t>99</a:t>
            </a:r>
            <a:r>
              <a:rPr lang="zh-TW" altLang="en-US" sz="2600" dirty="0" smtClean="0">
                <a:latin typeface="標楷體" pitchFamily="65" charset="-120"/>
                <a:ea typeface="標楷體" pitchFamily="65" charset="-120"/>
              </a:rPr>
              <a:t>年年度財報已</a:t>
            </a:r>
            <a:r>
              <a:rPr lang="zh-TW" altLang="en-US" sz="2600" dirty="0" smtClean="0">
                <a:latin typeface="標楷體" pitchFamily="65" charset="-120"/>
                <a:ea typeface="標楷體" pitchFamily="65" charset="-120"/>
              </a:rPr>
              <a:t>採</a:t>
            </a:r>
            <a:r>
              <a:rPr lang="en-US" sz="2600" dirty="0" smtClean="0">
                <a:latin typeface="標楷體" pitchFamily="65" charset="-120"/>
                <a:ea typeface="標楷體" pitchFamily="65" charset="-120"/>
              </a:rPr>
              <a:t>XBRL</a:t>
            </a:r>
            <a:r>
              <a:rPr lang="zh-TW" altLang="en-US" sz="2600" dirty="0" smtClean="0">
                <a:latin typeface="標楷體" pitchFamily="65" charset="-120"/>
                <a:ea typeface="標楷體" pitchFamily="65" charset="-120"/>
              </a:rPr>
              <a:t>單軌申報，故</a:t>
            </a:r>
            <a:r>
              <a:rPr lang="zh-TW" altLang="en-US" sz="2600" b="1" dirty="0" smtClean="0">
                <a:latin typeface="標楷體" pitchFamily="65" charset="-120"/>
                <a:ea typeface="標楷體" pitchFamily="65" charset="-120"/>
              </a:rPr>
              <a:t>取消</a:t>
            </a:r>
            <a:r>
              <a:rPr lang="en-US" sz="2600" b="1" dirty="0" smtClean="0">
                <a:latin typeface="標楷體" pitchFamily="65" charset="-120"/>
                <a:ea typeface="標楷體" pitchFamily="65" charset="-120"/>
              </a:rPr>
              <a:t>XBRL</a:t>
            </a:r>
            <a:r>
              <a:rPr lang="zh-TW" altLang="en-US" sz="2600" b="1" dirty="0" smtClean="0">
                <a:latin typeface="標楷體" pitchFamily="65" charset="-120"/>
                <a:ea typeface="標楷體" pitchFamily="65" charset="-120"/>
              </a:rPr>
              <a:t>申報可延後一個月之規定</a:t>
            </a:r>
            <a:r>
              <a:rPr lang="zh-TW" altLang="en-US" sz="2600" dirty="0" smtClean="0">
                <a:latin typeface="標楷體" pitchFamily="65" charset="-120"/>
                <a:ea typeface="標楷體" pitchFamily="65" charset="-120"/>
              </a:rPr>
              <a:t>，依</a:t>
            </a:r>
            <a:r>
              <a:rPr lang="zh-TW" altLang="en-US" sz="2600" b="1" dirty="0" smtClean="0">
                <a:solidFill>
                  <a:srgbClr val="0000FF"/>
                </a:solidFill>
                <a:latin typeface="標楷體" pitchFamily="65" charset="-120"/>
                <a:ea typeface="標楷體" pitchFamily="65" charset="-120"/>
              </a:rPr>
              <a:t>現行法令規定期限申報</a:t>
            </a:r>
            <a:r>
              <a:rPr lang="zh-TW" altLang="en-US" sz="2600" dirty="0" smtClean="0">
                <a:latin typeface="標楷體" pitchFamily="65" charset="-120"/>
                <a:ea typeface="標楷體" pitchFamily="65" charset="-120"/>
              </a:rPr>
              <a:t>。</a:t>
            </a:r>
          </a:p>
        </p:txBody>
      </p:sp>
      <p:graphicFrame>
        <p:nvGraphicFramePr>
          <p:cNvPr id="9" name="表格 8"/>
          <p:cNvGraphicFramePr>
            <a:graphicFrameLocks noGrp="1"/>
          </p:cNvGraphicFramePr>
          <p:nvPr/>
        </p:nvGraphicFramePr>
        <p:xfrm>
          <a:off x="214283" y="1841549"/>
          <a:ext cx="8786873" cy="4730723"/>
        </p:xfrm>
        <a:graphic>
          <a:graphicData uri="http://schemas.openxmlformats.org/drawingml/2006/table">
            <a:tbl>
              <a:tblPr>
                <a:tableStyleId>{69C7853C-536D-4A76-A0AE-DD22124D55A5}</a:tableStyleId>
              </a:tblPr>
              <a:tblGrid>
                <a:gridCol w="785817"/>
                <a:gridCol w="1463599"/>
                <a:gridCol w="2251177"/>
                <a:gridCol w="982404"/>
                <a:gridCol w="2232306"/>
                <a:gridCol w="1071570"/>
              </a:tblGrid>
              <a:tr h="257487">
                <a:tc rowSpan="2">
                  <a:txBody>
                    <a:bodyPr/>
                    <a:lstStyle/>
                    <a:p>
                      <a:pPr algn="ctr" rtl="0" fontAlgn="ctr"/>
                      <a:r>
                        <a:rPr lang="zh-TW" altLang="en-US" sz="1600" u="none" strike="noStrike" dirty="0"/>
                        <a:t>期間 </a:t>
                      </a:r>
                      <a:endParaRPr lang="zh-TW" altLang="en-US" sz="1600" b="1" i="0" u="none" strike="noStrike" dirty="0">
                        <a:solidFill>
                          <a:srgbClr val="FFFFFF"/>
                        </a:solidFill>
                        <a:latin typeface="新細明體"/>
                      </a:endParaRPr>
                    </a:p>
                  </a:txBody>
                  <a:tcPr marL="8208" marR="8208" marT="8208" marB="0" anchor="ctr"/>
                </a:tc>
                <a:tc rowSpan="2">
                  <a:txBody>
                    <a:bodyPr/>
                    <a:lstStyle/>
                    <a:p>
                      <a:pPr algn="ctr" rtl="0" fontAlgn="ctr"/>
                      <a:r>
                        <a:rPr lang="zh-TW" altLang="en-US" sz="1600" u="none" strike="noStrike"/>
                        <a:t>公司型態</a:t>
                      </a:r>
                      <a:endParaRPr lang="zh-TW" altLang="en-US" sz="1600" b="1" i="0" u="none" strike="noStrike">
                        <a:solidFill>
                          <a:srgbClr val="FFFFFF"/>
                        </a:solidFill>
                        <a:latin typeface="新細明體"/>
                      </a:endParaRPr>
                    </a:p>
                  </a:txBody>
                  <a:tcPr marL="8208" marR="8208" marT="8208" marB="0" anchor="ctr"/>
                </a:tc>
                <a:tc gridSpan="2">
                  <a:txBody>
                    <a:bodyPr/>
                    <a:lstStyle/>
                    <a:p>
                      <a:pPr algn="ctr" rtl="0" fontAlgn="t"/>
                      <a:r>
                        <a:rPr lang="zh-TW" altLang="en-US" sz="1600" u="none" strike="noStrike" dirty="0"/>
                        <a:t>個別財報  </a:t>
                      </a:r>
                      <a:endParaRPr lang="zh-TW" altLang="en-US" sz="1600" b="0" i="0" u="none" strike="noStrike" dirty="0">
                        <a:solidFill>
                          <a:srgbClr val="000000"/>
                        </a:solidFill>
                        <a:latin typeface="新細明體"/>
                      </a:endParaRPr>
                    </a:p>
                  </a:txBody>
                  <a:tcPr marL="8208" marR="8208" marT="8208" marB="0" anchor="ctr"/>
                </a:tc>
                <a:tc hMerge="1">
                  <a:txBody>
                    <a:bodyPr/>
                    <a:lstStyle/>
                    <a:p>
                      <a:endParaRPr lang="zh-TW" altLang="en-US"/>
                    </a:p>
                  </a:txBody>
                  <a:tcPr/>
                </a:tc>
                <a:tc gridSpan="2">
                  <a:txBody>
                    <a:bodyPr/>
                    <a:lstStyle/>
                    <a:p>
                      <a:pPr algn="ctr" rtl="0" fontAlgn="t"/>
                      <a:r>
                        <a:rPr lang="zh-TW" altLang="en-US" sz="1600" u="none" strike="noStrike" dirty="0"/>
                        <a:t>合併財報 </a:t>
                      </a:r>
                      <a:endParaRPr lang="zh-TW" altLang="en-US" sz="1600" b="0" i="0" u="none" strike="noStrike" dirty="0">
                        <a:solidFill>
                          <a:srgbClr val="000000"/>
                        </a:solidFill>
                        <a:latin typeface="新細明體"/>
                      </a:endParaRPr>
                    </a:p>
                  </a:txBody>
                  <a:tcPr marL="8208" marR="8208" marT="8208" marB="0" anchor="ctr"/>
                </a:tc>
                <a:tc hMerge="1">
                  <a:txBody>
                    <a:bodyPr/>
                    <a:lstStyle/>
                    <a:p>
                      <a:endParaRPr lang="zh-TW" altLang="en-US"/>
                    </a:p>
                  </a:txBody>
                  <a:tcPr/>
                </a:tc>
              </a:tr>
              <a:tr h="257487">
                <a:tc vMerge="1">
                  <a:txBody>
                    <a:bodyPr/>
                    <a:lstStyle/>
                    <a:p>
                      <a:endParaRPr lang="zh-TW" altLang="en-US"/>
                    </a:p>
                  </a:txBody>
                  <a:tcPr/>
                </a:tc>
                <a:tc vMerge="1">
                  <a:txBody>
                    <a:bodyPr/>
                    <a:lstStyle/>
                    <a:p>
                      <a:endParaRPr lang="zh-TW" altLang="en-US"/>
                    </a:p>
                  </a:txBody>
                  <a:tcPr/>
                </a:tc>
                <a:tc>
                  <a:txBody>
                    <a:bodyPr/>
                    <a:lstStyle/>
                    <a:p>
                      <a:pPr algn="ctr" rtl="0" fontAlgn="ctr"/>
                      <a:r>
                        <a:rPr lang="zh-TW" altLang="en-US" sz="1600" u="none" strike="noStrike"/>
                        <a:t>申報時點  </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a:t>類型 </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a:t>申報時點  </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a:t>類型 </a:t>
                      </a:r>
                      <a:endParaRPr lang="zh-TW" altLang="en-US" sz="1600" b="0" i="0" u="none" strike="noStrike">
                        <a:solidFill>
                          <a:srgbClr val="000000"/>
                        </a:solidFill>
                        <a:latin typeface="新細明體"/>
                      </a:endParaRPr>
                    </a:p>
                  </a:txBody>
                  <a:tcPr marL="8208" marR="8208" marT="8208" marB="0" anchor="ctr"/>
                </a:tc>
              </a:tr>
              <a:tr h="461134">
                <a:tc rowSpan="3">
                  <a:txBody>
                    <a:bodyPr/>
                    <a:lstStyle/>
                    <a:p>
                      <a:pPr algn="ctr" rtl="0" fontAlgn="ctr"/>
                      <a:r>
                        <a:rPr lang="zh-TW" altLang="en-US" sz="1600" u="none" strike="noStrike"/>
                        <a:t>年度 </a:t>
                      </a:r>
                      <a:endParaRPr lang="zh-TW" altLang="en-US" sz="1600" b="1" i="0" u="none" strike="noStrike">
                        <a:solidFill>
                          <a:srgbClr val="FFFFFF"/>
                        </a:solidFill>
                        <a:latin typeface="新細明體"/>
                      </a:endParaRPr>
                    </a:p>
                  </a:txBody>
                  <a:tcPr marL="8208" marR="8208" marT="8208" marB="0" anchor="ctr"/>
                </a:tc>
                <a:tc>
                  <a:txBody>
                    <a:bodyPr/>
                    <a:lstStyle/>
                    <a:p>
                      <a:pPr algn="ctr" rtl="0" fontAlgn="ctr"/>
                      <a:r>
                        <a:rPr lang="zh-TW" altLang="en-US" sz="1600" u="none" strike="noStrike"/>
                        <a:t>一般公司</a:t>
                      </a:r>
                      <a:endParaRPr lang="zh-TW" altLang="en-US" sz="1600" b="1" i="0" u="none" strike="noStrike">
                        <a:solidFill>
                          <a:srgbClr val="FFFFFF"/>
                        </a:solidFill>
                        <a:latin typeface="新細明體"/>
                      </a:endParaRPr>
                    </a:p>
                  </a:txBody>
                  <a:tcPr marL="8208" marR="8208" marT="8208" marB="0" anchor="ctr"/>
                </a:tc>
                <a:tc>
                  <a:txBody>
                    <a:bodyPr/>
                    <a:lstStyle/>
                    <a:p>
                      <a:pPr algn="l" rtl="0" fontAlgn="ctr"/>
                      <a:r>
                        <a:rPr lang="zh-TW" altLang="en-US" sz="1600" u="none" strike="noStrike"/>
                        <a:t>年度終了後</a:t>
                      </a:r>
                      <a:r>
                        <a:rPr lang="en-US" altLang="zh-TW" sz="1600" u="none" strike="noStrike"/>
                        <a:t>3</a:t>
                      </a:r>
                      <a:r>
                        <a:rPr lang="zh-TW" altLang="en-US" sz="1600" u="none" strike="noStrike"/>
                        <a:t>個月內 </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a:t>查核 </a:t>
                      </a:r>
                      <a:endParaRPr lang="zh-TW" altLang="en-US" sz="1600" b="0" i="0" u="none" strike="noStrike">
                        <a:solidFill>
                          <a:srgbClr val="000000"/>
                        </a:solidFill>
                        <a:latin typeface="新細明體"/>
                      </a:endParaRPr>
                    </a:p>
                  </a:txBody>
                  <a:tcPr marL="8208" marR="8208" marT="8208" marB="0" anchor="ctr"/>
                </a:tc>
                <a:tc>
                  <a:txBody>
                    <a:bodyPr/>
                    <a:lstStyle/>
                    <a:p>
                      <a:pPr algn="l" rtl="0" fontAlgn="ctr"/>
                      <a:r>
                        <a:rPr lang="zh-TW" altLang="en-US" sz="1600" u="none" strike="noStrike"/>
                        <a:t>年度終了後</a:t>
                      </a:r>
                      <a:r>
                        <a:rPr lang="en-US" altLang="zh-TW" sz="1600" u="none" strike="noStrike"/>
                        <a:t>3</a:t>
                      </a:r>
                      <a:r>
                        <a:rPr lang="zh-TW" altLang="en-US" sz="1600" u="none" strike="noStrike"/>
                        <a:t>個月內 </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a:t>查核 </a:t>
                      </a:r>
                      <a:endParaRPr lang="zh-TW" altLang="en-US" sz="1600" b="0" i="0" u="none" strike="noStrike">
                        <a:solidFill>
                          <a:srgbClr val="000000"/>
                        </a:solidFill>
                        <a:latin typeface="新細明體"/>
                      </a:endParaRPr>
                    </a:p>
                  </a:txBody>
                  <a:tcPr marL="8208" marR="8208" marT="8208" marB="0" anchor="ctr"/>
                </a:tc>
              </a:tr>
              <a:tr h="461134">
                <a:tc vMerge="1">
                  <a:txBody>
                    <a:bodyPr/>
                    <a:lstStyle/>
                    <a:p>
                      <a:endParaRPr lang="zh-TW" altLang="en-US"/>
                    </a:p>
                  </a:txBody>
                  <a:tcPr/>
                </a:tc>
                <a:tc>
                  <a:txBody>
                    <a:bodyPr/>
                    <a:lstStyle/>
                    <a:p>
                      <a:pPr algn="ctr" rtl="0" fontAlgn="ctr"/>
                      <a:r>
                        <a:rPr lang="zh-TW" altLang="en-US" sz="1600" u="none" strike="noStrike"/>
                        <a:t>投控公司</a:t>
                      </a:r>
                      <a:endParaRPr lang="zh-TW" altLang="en-US" sz="1600" b="1" i="0" u="none" strike="noStrike">
                        <a:solidFill>
                          <a:srgbClr val="FFFFFF"/>
                        </a:solidFill>
                        <a:latin typeface="新細明體"/>
                      </a:endParaRPr>
                    </a:p>
                  </a:txBody>
                  <a:tcPr marL="8208" marR="8208" marT="8208" marB="0" anchor="ctr"/>
                </a:tc>
                <a:tc>
                  <a:txBody>
                    <a:bodyPr/>
                    <a:lstStyle/>
                    <a:p>
                      <a:pPr algn="l" rtl="0" fontAlgn="ctr"/>
                      <a:r>
                        <a:rPr lang="zh-TW" altLang="en-US" sz="1600" u="none" strike="noStrike" dirty="0"/>
                        <a:t>年度終了</a:t>
                      </a:r>
                      <a:r>
                        <a:rPr lang="zh-TW" altLang="en-US" sz="1600" u="none" strike="noStrike" dirty="0" smtClean="0"/>
                        <a:t>後</a:t>
                      </a:r>
                      <a:r>
                        <a:rPr lang="en-US" altLang="zh-TW" sz="1600" u="none" strike="noStrike" dirty="0" smtClean="0"/>
                        <a:t>3</a:t>
                      </a:r>
                      <a:r>
                        <a:rPr lang="zh-TW" altLang="en-US" sz="1600" u="none" strike="noStrike" dirty="0" smtClean="0"/>
                        <a:t>個</a:t>
                      </a:r>
                      <a:r>
                        <a:rPr lang="zh-TW" altLang="en-US" sz="1600" u="none" strike="noStrike" dirty="0"/>
                        <a:t>月內</a:t>
                      </a:r>
                      <a:endParaRPr lang="zh-TW" altLang="en-US" sz="1600" b="0" i="0" u="none" strike="noStrike" dirty="0">
                        <a:solidFill>
                          <a:srgbClr val="000000"/>
                        </a:solidFill>
                        <a:latin typeface="新細明體"/>
                      </a:endParaRPr>
                    </a:p>
                  </a:txBody>
                  <a:tcPr marL="8208" marR="8208" marT="8208" marB="0" anchor="ctr"/>
                </a:tc>
                <a:tc>
                  <a:txBody>
                    <a:bodyPr/>
                    <a:lstStyle/>
                    <a:p>
                      <a:pPr algn="ctr" rtl="0" fontAlgn="ctr"/>
                      <a:r>
                        <a:rPr lang="zh-TW" altLang="en-US" sz="1600" u="none" strike="noStrike"/>
                        <a:t>查核 </a:t>
                      </a:r>
                      <a:endParaRPr lang="zh-TW" altLang="en-US" sz="1600" b="0" i="0" u="none" strike="noStrike">
                        <a:solidFill>
                          <a:srgbClr val="000000"/>
                        </a:solidFill>
                        <a:latin typeface="新細明體"/>
                      </a:endParaRPr>
                    </a:p>
                  </a:txBody>
                  <a:tcPr marL="8208" marR="8208" marT="8208" marB="0" anchor="ctr"/>
                </a:tc>
                <a:tc>
                  <a:txBody>
                    <a:bodyPr/>
                    <a:lstStyle/>
                    <a:p>
                      <a:pPr algn="l" rtl="0" fontAlgn="ctr"/>
                      <a:r>
                        <a:rPr lang="zh-TW" altLang="en-US" sz="1600" u="none" strike="noStrike" dirty="0"/>
                        <a:t>年度終了</a:t>
                      </a:r>
                      <a:r>
                        <a:rPr lang="zh-TW" altLang="en-US" sz="1600" u="none" strike="noStrike" dirty="0" smtClean="0"/>
                        <a:t>後</a:t>
                      </a:r>
                      <a:r>
                        <a:rPr lang="en-US" altLang="zh-TW" sz="1600" u="none" strike="noStrike" dirty="0" smtClean="0"/>
                        <a:t>3</a:t>
                      </a:r>
                      <a:r>
                        <a:rPr lang="zh-TW" altLang="en-US" sz="1600" u="none" strike="noStrike" dirty="0" smtClean="0"/>
                        <a:t>個</a:t>
                      </a:r>
                      <a:r>
                        <a:rPr lang="zh-TW" altLang="en-US" sz="1600" u="none" strike="noStrike" dirty="0"/>
                        <a:t>月內</a:t>
                      </a:r>
                      <a:endParaRPr lang="zh-TW" altLang="en-US" sz="1600" b="0" i="0" u="none" strike="noStrike" dirty="0">
                        <a:solidFill>
                          <a:srgbClr val="000000"/>
                        </a:solidFill>
                        <a:latin typeface="新細明體"/>
                      </a:endParaRPr>
                    </a:p>
                  </a:txBody>
                  <a:tcPr marL="8208" marR="8208" marT="8208" marB="0" anchor="ctr"/>
                </a:tc>
                <a:tc>
                  <a:txBody>
                    <a:bodyPr/>
                    <a:lstStyle/>
                    <a:p>
                      <a:pPr algn="ctr" rtl="0" fontAlgn="ctr"/>
                      <a:r>
                        <a:rPr lang="zh-TW" altLang="en-US" sz="1600" u="none" strike="noStrike"/>
                        <a:t>查核 </a:t>
                      </a:r>
                      <a:endParaRPr lang="zh-TW" altLang="en-US" sz="1600" b="0" i="0" u="none" strike="noStrike">
                        <a:solidFill>
                          <a:srgbClr val="000000"/>
                        </a:solidFill>
                        <a:latin typeface="新細明體"/>
                      </a:endParaRPr>
                    </a:p>
                  </a:txBody>
                  <a:tcPr marL="8208" marR="8208" marT="8208" marB="0" anchor="ctr"/>
                </a:tc>
              </a:tr>
              <a:tr h="461134">
                <a:tc vMerge="1">
                  <a:txBody>
                    <a:bodyPr/>
                    <a:lstStyle/>
                    <a:p>
                      <a:endParaRPr lang="zh-TW" altLang="en-US"/>
                    </a:p>
                  </a:txBody>
                  <a:tcPr/>
                </a:tc>
                <a:tc>
                  <a:txBody>
                    <a:bodyPr/>
                    <a:lstStyle/>
                    <a:p>
                      <a:pPr algn="ctr" rtl="0" fontAlgn="ctr"/>
                      <a:r>
                        <a:rPr lang="zh-TW" altLang="en-US" sz="1600" u="none" strike="noStrike"/>
                        <a:t>金控公司</a:t>
                      </a:r>
                      <a:endParaRPr lang="zh-TW" altLang="en-US" sz="1600" b="1" i="0" u="none" strike="noStrike">
                        <a:solidFill>
                          <a:srgbClr val="FFFFFF"/>
                        </a:solidFill>
                        <a:latin typeface="新細明體"/>
                      </a:endParaRPr>
                    </a:p>
                  </a:txBody>
                  <a:tcPr marL="8208" marR="8208" marT="8208" marB="0" anchor="ctr"/>
                </a:tc>
                <a:tc>
                  <a:txBody>
                    <a:bodyPr/>
                    <a:lstStyle/>
                    <a:p>
                      <a:pPr algn="l" rtl="0" fontAlgn="ctr"/>
                      <a:r>
                        <a:rPr lang="zh-TW" altLang="en-US" sz="1600" u="none" strike="noStrike"/>
                        <a:t>不適用</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en-US" sz="1600" u="none" strike="noStrike"/>
                        <a:t>NA</a:t>
                      </a:r>
                      <a:endParaRPr lang="en-US" sz="1600" b="0" i="0" u="none" strike="noStrike">
                        <a:solidFill>
                          <a:srgbClr val="000000"/>
                        </a:solidFill>
                        <a:latin typeface="新細明體"/>
                      </a:endParaRPr>
                    </a:p>
                  </a:txBody>
                  <a:tcPr marL="8208" marR="8208" marT="8208" marB="0" anchor="ctr"/>
                </a:tc>
                <a:tc>
                  <a:txBody>
                    <a:bodyPr/>
                    <a:lstStyle/>
                    <a:p>
                      <a:pPr algn="l" rtl="0" fontAlgn="ctr"/>
                      <a:r>
                        <a:rPr lang="zh-TW" altLang="en-US" sz="1600" u="none" strike="noStrike" dirty="0"/>
                        <a:t>年度終了</a:t>
                      </a:r>
                      <a:r>
                        <a:rPr lang="zh-TW" altLang="en-US" sz="1600" u="none" strike="noStrike" dirty="0" smtClean="0"/>
                        <a:t>後</a:t>
                      </a:r>
                      <a:r>
                        <a:rPr lang="en-US" altLang="zh-TW" sz="1600" u="none" strike="noStrike" dirty="0" smtClean="0"/>
                        <a:t>3</a:t>
                      </a:r>
                      <a:r>
                        <a:rPr lang="zh-TW" altLang="en-US" sz="1600" u="none" strike="noStrike" dirty="0" smtClean="0"/>
                        <a:t>個</a:t>
                      </a:r>
                      <a:r>
                        <a:rPr lang="zh-TW" altLang="en-US" sz="1600" u="none" strike="noStrike" dirty="0"/>
                        <a:t>月內</a:t>
                      </a:r>
                      <a:endParaRPr lang="zh-TW" altLang="en-US" sz="1600" b="0" i="0" u="none" strike="noStrike" dirty="0">
                        <a:solidFill>
                          <a:srgbClr val="000000"/>
                        </a:solidFill>
                        <a:latin typeface="新細明體"/>
                      </a:endParaRPr>
                    </a:p>
                  </a:txBody>
                  <a:tcPr marL="8208" marR="8208" marT="8208" marB="0" anchor="ctr"/>
                </a:tc>
                <a:tc>
                  <a:txBody>
                    <a:bodyPr/>
                    <a:lstStyle/>
                    <a:p>
                      <a:pPr algn="ctr" rtl="0" fontAlgn="ctr"/>
                      <a:r>
                        <a:rPr lang="zh-TW" altLang="en-US" sz="1600" u="none" strike="noStrike"/>
                        <a:t>查核 </a:t>
                      </a:r>
                      <a:endParaRPr lang="zh-TW" altLang="en-US" sz="1600" b="0" i="0" u="none" strike="noStrike">
                        <a:solidFill>
                          <a:srgbClr val="000000"/>
                        </a:solidFill>
                        <a:latin typeface="新細明體"/>
                      </a:endParaRPr>
                    </a:p>
                  </a:txBody>
                  <a:tcPr marL="8208" marR="8208" marT="8208" marB="0" anchor="ctr"/>
                </a:tc>
              </a:tr>
              <a:tr h="461134">
                <a:tc rowSpan="3">
                  <a:txBody>
                    <a:bodyPr/>
                    <a:lstStyle/>
                    <a:p>
                      <a:pPr algn="ctr" rtl="0" fontAlgn="ctr"/>
                      <a:r>
                        <a:rPr lang="zh-TW" altLang="en-US" sz="1600" u="none" strike="noStrike" dirty="0"/>
                        <a:t>半年度 </a:t>
                      </a:r>
                      <a:endParaRPr lang="zh-TW" altLang="en-US" sz="1600" b="1" i="0" u="none" strike="noStrike" dirty="0">
                        <a:solidFill>
                          <a:srgbClr val="FFFFFF"/>
                        </a:solidFill>
                        <a:latin typeface="新細明體"/>
                      </a:endParaRPr>
                    </a:p>
                  </a:txBody>
                  <a:tcPr marL="8208" marR="8208" marT="8208" marB="0" anchor="ctr"/>
                </a:tc>
                <a:tc>
                  <a:txBody>
                    <a:bodyPr/>
                    <a:lstStyle/>
                    <a:p>
                      <a:pPr algn="ctr" rtl="0" fontAlgn="ctr"/>
                      <a:r>
                        <a:rPr lang="zh-TW" altLang="en-US" sz="1600" u="none" strike="noStrike"/>
                        <a:t>一般公司</a:t>
                      </a:r>
                      <a:endParaRPr lang="zh-TW" altLang="en-US" sz="1600" b="1" i="0" u="none" strike="noStrike">
                        <a:solidFill>
                          <a:srgbClr val="FFFFFF"/>
                        </a:solidFill>
                        <a:latin typeface="新細明體"/>
                      </a:endParaRPr>
                    </a:p>
                  </a:txBody>
                  <a:tcPr marL="8208" marR="8208" marT="8208" marB="0" anchor="ctr"/>
                </a:tc>
                <a:tc>
                  <a:txBody>
                    <a:bodyPr/>
                    <a:lstStyle/>
                    <a:p>
                      <a:pPr algn="l" rtl="0" fontAlgn="ctr"/>
                      <a:r>
                        <a:rPr lang="zh-TW" altLang="en-US" sz="1600" u="none" strike="noStrike"/>
                        <a:t>半年度終了後</a:t>
                      </a:r>
                      <a:r>
                        <a:rPr lang="en-US" altLang="zh-TW" sz="1600" u="none" strike="noStrike"/>
                        <a:t>2</a:t>
                      </a:r>
                      <a:r>
                        <a:rPr lang="zh-TW" altLang="en-US" sz="1600" u="none" strike="noStrike"/>
                        <a:t>個月內 </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a:t>查核 </a:t>
                      </a:r>
                      <a:endParaRPr lang="zh-TW" altLang="en-US" sz="1600" b="0" i="0" u="none" strike="noStrike">
                        <a:solidFill>
                          <a:srgbClr val="000000"/>
                        </a:solidFill>
                        <a:latin typeface="新細明體"/>
                      </a:endParaRPr>
                    </a:p>
                  </a:txBody>
                  <a:tcPr marL="8208" marR="8208" marT="8208" marB="0" anchor="ctr"/>
                </a:tc>
                <a:tc>
                  <a:txBody>
                    <a:bodyPr/>
                    <a:lstStyle/>
                    <a:p>
                      <a:pPr algn="l" rtl="0" fontAlgn="ctr"/>
                      <a:r>
                        <a:rPr lang="zh-TW" altLang="en-US" sz="1600" u="none" strike="noStrike"/>
                        <a:t>半年度終了後</a:t>
                      </a:r>
                      <a:r>
                        <a:rPr lang="en-US" altLang="zh-TW" sz="1600" u="none" strike="noStrike"/>
                        <a:t>75</a:t>
                      </a:r>
                      <a:r>
                        <a:rPr lang="zh-TW" altLang="en-US" sz="1600" u="none" strike="noStrike"/>
                        <a:t>天內 </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a:t>核閱 </a:t>
                      </a:r>
                      <a:endParaRPr lang="zh-TW" altLang="en-US" sz="1600" b="0" i="0" u="none" strike="noStrike">
                        <a:solidFill>
                          <a:srgbClr val="000000"/>
                        </a:solidFill>
                        <a:latin typeface="新細明體"/>
                      </a:endParaRPr>
                    </a:p>
                  </a:txBody>
                  <a:tcPr marL="8208" marR="8208" marT="8208" marB="0" anchor="ctr"/>
                </a:tc>
              </a:tr>
              <a:tr h="461134">
                <a:tc vMerge="1">
                  <a:txBody>
                    <a:bodyPr/>
                    <a:lstStyle/>
                    <a:p>
                      <a:endParaRPr lang="zh-TW" altLang="en-US"/>
                    </a:p>
                  </a:txBody>
                  <a:tcPr/>
                </a:tc>
                <a:tc>
                  <a:txBody>
                    <a:bodyPr/>
                    <a:lstStyle/>
                    <a:p>
                      <a:pPr algn="ctr" rtl="0" fontAlgn="ctr"/>
                      <a:r>
                        <a:rPr lang="zh-TW" altLang="en-US" sz="1600" u="none" strike="noStrike"/>
                        <a:t>投控公司</a:t>
                      </a:r>
                      <a:endParaRPr lang="zh-TW" altLang="en-US" sz="1600" b="1" i="0" u="none" strike="noStrike">
                        <a:solidFill>
                          <a:srgbClr val="FFFFFF"/>
                        </a:solidFill>
                        <a:latin typeface="新細明體"/>
                      </a:endParaRPr>
                    </a:p>
                  </a:txBody>
                  <a:tcPr marL="8208" marR="8208" marT="8208" marB="0" anchor="ctr"/>
                </a:tc>
                <a:tc>
                  <a:txBody>
                    <a:bodyPr/>
                    <a:lstStyle/>
                    <a:p>
                      <a:pPr algn="l" rtl="0" fontAlgn="ctr"/>
                      <a:r>
                        <a:rPr lang="zh-TW" altLang="en-US" sz="1600" u="none" strike="noStrike" dirty="0"/>
                        <a:t>半年度終了</a:t>
                      </a:r>
                      <a:r>
                        <a:rPr lang="zh-TW" altLang="en-US" sz="1600" u="none" strike="noStrike" dirty="0" smtClean="0"/>
                        <a:t>後</a:t>
                      </a:r>
                      <a:r>
                        <a:rPr lang="en-US" altLang="zh-TW" sz="1600" u="none" strike="noStrike" dirty="0" smtClean="0"/>
                        <a:t>2</a:t>
                      </a:r>
                      <a:r>
                        <a:rPr lang="zh-TW" altLang="en-US" sz="1600" u="none" strike="noStrike" dirty="0" smtClean="0"/>
                        <a:t>個</a:t>
                      </a:r>
                      <a:r>
                        <a:rPr lang="zh-TW" altLang="en-US" sz="1600" u="none" strike="noStrike" dirty="0"/>
                        <a:t>月內</a:t>
                      </a:r>
                      <a:endParaRPr lang="zh-TW" altLang="en-US" sz="1600" b="0" i="0" u="none" strike="noStrike" dirty="0">
                        <a:solidFill>
                          <a:srgbClr val="000000"/>
                        </a:solidFill>
                        <a:latin typeface="新細明體"/>
                      </a:endParaRPr>
                    </a:p>
                  </a:txBody>
                  <a:tcPr marL="8208" marR="8208" marT="8208" marB="0" anchor="ctr"/>
                </a:tc>
                <a:tc>
                  <a:txBody>
                    <a:bodyPr/>
                    <a:lstStyle/>
                    <a:p>
                      <a:pPr algn="ctr" rtl="0" fontAlgn="ctr"/>
                      <a:r>
                        <a:rPr lang="zh-TW" altLang="en-US" sz="1600" u="none" strike="noStrike"/>
                        <a:t>查核 </a:t>
                      </a:r>
                      <a:endParaRPr lang="zh-TW" altLang="en-US" sz="1600" b="0" i="0" u="none" strike="noStrike">
                        <a:solidFill>
                          <a:srgbClr val="000000"/>
                        </a:solidFill>
                        <a:latin typeface="新細明體"/>
                      </a:endParaRPr>
                    </a:p>
                  </a:txBody>
                  <a:tcPr marL="8208" marR="8208" marT="8208" marB="0" anchor="ctr"/>
                </a:tc>
                <a:tc>
                  <a:txBody>
                    <a:bodyPr/>
                    <a:lstStyle/>
                    <a:p>
                      <a:pPr algn="l" rtl="0" fontAlgn="ctr"/>
                      <a:r>
                        <a:rPr lang="zh-TW" altLang="en-US" sz="1600" u="none" strike="noStrike"/>
                        <a:t>半年度終了後</a:t>
                      </a:r>
                      <a:r>
                        <a:rPr lang="en-US" altLang="zh-TW" sz="1600" u="none" strike="noStrike"/>
                        <a:t>75</a:t>
                      </a:r>
                      <a:r>
                        <a:rPr lang="zh-TW" altLang="en-US" sz="1600" u="none" strike="noStrike"/>
                        <a:t>天內</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dirty="0"/>
                        <a:t>查核 </a:t>
                      </a:r>
                      <a:endParaRPr lang="zh-TW" altLang="en-US" sz="1600" b="0" i="0" u="none" strike="noStrike" dirty="0">
                        <a:solidFill>
                          <a:srgbClr val="000000"/>
                        </a:solidFill>
                        <a:latin typeface="新細明體"/>
                      </a:endParaRPr>
                    </a:p>
                  </a:txBody>
                  <a:tcPr marL="8208" marR="8208" marT="8208" marB="0" anchor="ctr"/>
                </a:tc>
              </a:tr>
              <a:tr h="461134">
                <a:tc vMerge="1">
                  <a:txBody>
                    <a:bodyPr/>
                    <a:lstStyle/>
                    <a:p>
                      <a:endParaRPr lang="zh-TW" altLang="en-US"/>
                    </a:p>
                  </a:txBody>
                  <a:tcPr/>
                </a:tc>
                <a:tc>
                  <a:txBody>
                    <a:bodyPr/>
                    <a:lstStyle/>
                    <a:p>
                      <a:pPr algn="ctr" rtl="0" fontAlgn="ctr"/>
                      <a:r>
                        <a:rPr lang="zh-TW" altLang="en-US" sz="1600" u="none" strike="noStrike"/>
                        <a:t>金控公司</a:t>
                      </a:r>
                      <a:endParaRPr lang="zh-TW" altLang="en-US" sz="1600" b="1" i="0" u="none" strike="noStrike">
                        <a:solidFill>
                          <a:srgbClr val="FFFFFF"/>
                        </a:solidFill>
                        <a:latin typeface="新細明體"/>
                      </a:endParaRPr>
                    </a:p>
                  </a:txBody>
                  <a:tcPr marL="8208" marR="8208" marT="8208" marB="0" anchor="ctr"/>
                </a:tc>
                <a:tc>
                  <a:txBody>
                    <a:bodyPr/>
                    <a:lstStyle/>
                    <a:p>
                      <a:pPr algn="l" rtl="0" fontAlgn="ctr"/>
                      <a:r>
                        <a:rPr lang="zh-TW" altLang="en-US" sz="1600" u="none" strike="noStrike"/>
                        <a:t>不適用</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en-US" sz="1600" u="none" strike="noStrike"/>
                        <a:t>NA</a:t>
                      </a:r>
                      <a:endParaRPr lang="en-US" sz="1600" b="0" i="0" u="none" strike="noStrike">
                        <a:solidFill>
                          <a:srgbClr val="000000"/>
                        </a:solidFill>
                        <a:latin typeface="新細明體"/>
                      </a:endParaRPr>
                    </a:p>
                  </a:txBody>
                  <a:tcPr marL="8208" marR="8208" marT="8208" marB="0" anchor="ctr"/>
                </a:tc>
                <a:tc>
                  <a:txBody>
                    <a:bodyPr/>
                    <a:lstStyle/>
                    <a:p>
                      <a:pPr algn="l" rtl="0" fontAlgn="ctr"/>
                      <a:r>
                        <a:rPr lang="zh-TW" altLang="en-US" sz="1600" u="none" strike="noStrike"/>
                        <a:t>半年度終了後</a:t>
                      </a:r>
                      <a:r>
                        <a:rPr lang="en-US" altLang="zh-TW" sz="1600" u="none" strike="noStrike"/>
                        <a:t>2</a:t>
                      </a:r>
                      <a:r>
                        <a:rPr lang="zh-TW" altLang="en-US" sz="1600" u="none" strike="noStrike"/>
                        <a:t>個月內</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a:t>查核 </a:t>
                      </a:r>
                      <a:endParaRPr lang="zh-TW" altLang="en-US" sz="1600" b="0" i="0" u="none" strike="noStrike">
                        <a:solidFill>
                          <a:srgbClr val="000000"/>
                        </a:solidFill>
                        <a:latin typeface="新細明體"/>
                      </a:endParaRPr>
                    </a:p>
                  </a:txBody>
                  <a:tcPr marL="8208" marR="8208" marT="8208" marB="0" anchor="ctr"/>
                </a:tc>
              </a:tr>
              <a:tr h="526677">
                <a:tc rowSpan="3">
                  <a:txBody>
                    <a:bodyPr/>
                    <a:lstStyle/>
                    <a:p>
                      <a:pPr algn="ctr" rtl="0" fontAlgn="ctr"/>
                      <a:r>
                        <a:rPr lang="zh-TW" altLang="en-US" sz="1600" u="none" strike="noStrike" dirty="0"/>
                        <a:t>第</a:t>
                      </a:r>
                      <a:r>
                        <a:rPr lang="en-US" altLang="zh-TW" sz="1600" u="none" strike="noStrike" dirty="0"/>
                        <a:t>1</a:t>
                      </a:r>
                      <a:r>
                        <a:rPr lang="zh-TW" altLang="en-US" sz="1600" u="none" strike="noStrike" dirty="0"/>
                        <a:t>及</a:t>
                      </a:r>
                      <a:r>
                        <a:rPr lang="en-US" altLang="zh-TW" sz="1600" u="none" strike="noStrike" dirty="0"/>
                        <a:t>3</a:t>
                      </a:r>
                      <a:r>
                        <a:rPr lang="zh-TW" altLang="en-US" sz="1600" u="none" strike="noStrike" dirty="0"/>
                        <a:t>季 </a:t>
                      </a:r>
                      <a:endParaRPr lang="zh-TW" altLang="en-US" sz="1600" b="1" i="0" u="none" strike="noStrike" dirty="0">
                        <a:solidFill>
                          <a:srgbClr val="FFFFFF"/>
                        </a:solidFill>
                        <a:latin typeface="新細明體"/>
                      </a:endParaRPr>
                    </a:p>
                  </a:txBody>
                  <a:tcPr marL="8208" marR="8208" marT="8208" marB="0" anchor="ctr"/>
                </a:tc>
                <a:tc>
                  <a:txBody>
                    <a:bodyPr/>
                    <a:lstStyle/>
                    <a:p>
                      <a:pPr algn="ctr" rtl="0" fontAlgn="ctr"/>
                      <a:r>
                        <a:rPr lang="zh-TW" altLang="en-US" sz="1600" u="none" strike="noStrike"/>
                        <a:t>一般公司</a:t>
                      </a:r>
                      <a:endParaRPr lang="zh-TW" altLang="en-US" sz="1600" b="1" i="0" u="none" strike="noStrike">
                        <a:solidFill>
                          <a:srgbClr val="FFFFFF"/>
                        </a:solidFill>
                        <a:latin typeface="新細明體"/>
                      </a:endParaRPr>
                    </a:p>
                  </a:txBody>
                  <a:tcPr marL="8208" marR="8208" marT="8208" marB="0" anchor="ctr"/>
                </a:tc>
                <a:tc>
                  <a:txBody>
                    <a:bodyPr/>
                    <a:lstStyle/>
                    <a:p>
                      <a:pPr algn="l" rtl="0" fontAlgn="ctr"/>
                      <a:r>
                        <a:rPr lang="zh-TW" altLang="en-US" sz="1600" u="none" strike="noStrike"/>
                        <a:t>第</a:t>
                      </a:r>
                      <a:r>
                        <a:rPr lang="en-US" altLang="zh-TW" sz="1600" u="none" strike="noStrike"/>
                        <a:t>1</a:t>
                      </a:r>
                      <a:r>
                        <a:rPr lang="zh-TW" altLang="en-US" sz="1600" u="none" strike="noStrike"/>
                        <a:t>及</a:t>
                      </a:r>
                      <a:r>
                        <a:rPr lang="en-US" altLang="zh-TW" sz="1600" u="none" strike="noStrike"/>
                        <a:t>3</a:t>
                      </a:r>
                      <a:r>
                        <a:rPr lang="zh-TW" altLang="en-US" sz="1600" u="none" strike="noStrike"/>
                        <a:t>季終了後</a:t>
                      </a:r>
                      <a:r>
                        <a:rPr lang="en-US" altLang="zh-TW" sz="1600" u="none" strike="noStrike"/>
                        <a:t>1</a:t>
                      </a:r>
                      <a:r>
                        <a:rPr lang="zh-TW" altLang="en-US" sz="1600" u="none" strike="noStrike"/>
                        <a:t>個月內 </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a:t>核閱 </a:t>
                      </a:r>
                      <a:endParaRPr lang="zh-TW" altLang="en-US" sz="1600" b="0" i="0" u="none" strike="noStrike">
                        <a:solidFill>
                          <a:srgbClr val="000000"/>
                        </a:solidFill>
                        <a:latin typeface="新細明體"/>
                      </a:endParaRPr>
                    </a:p>
                  </a:txBody>
                  <a:tcPr marL="8208" marR="8208" marT="8208" marB="0" anchor="ctr"/>
                </a:tc>
                <a:tc>
                  <a:txBody>
                    <a:bodyPr/>
                    <a:lstStyle/>
                    <a:p>
                      <a:pPr algn="l" rtl="0" fontAlgn="ctr"/>
                      <a:r>
                        <a:rPr lang="zh-TW" altLang="en-US" sz="1600" u="none" strike="noStrike"/>
                        <a:t>第</a:t>
                      </a:r>
                      <a:r>
                        <a:rPr lang="en-US" altLang="zh-TW" sz="1600" u="none" strike="noStrike"/>
                        <a:t>1</a:t>
                      </a:r>
                      <a:r>
                        <a:rPr lang="zh-TW" altLang="en-US" sz="1600" u="none" strike="noStrike"/>
                        <a:t>及</a:t>
                      </a:r>
                      <a:r>
                        <a:rPr lang="en-US" altLang="zh-TW" sz="1600" u="none" strike="noStrike"/>
                        <a:t>3</a:t>
                      </a:r>
                      <a:r>
                        <a:rPr lang="zh-TW" altLang="en-US" sz="1600" u="none" strike="noStrike"/>
                        <a:t>季終了後</a:t>
                      </a:r>
                      <a:r>
                        <a:rPr lang="en-US" altLang="zh-TW" sz="1600" u="none" strike="noStrike"/>
                        <a:t>45</a:t>
                      </a:r>
                      <a:r>
                        <a:rPr lang="zh-TW" altLang="en-US" sz="1600" u="none" strike="noStrike"/>
                        <a:t>天內 </a:t>
                      </a:r>
                      <a:endParaRPr lang="zh-TW" altLang="en-US" sz="1600" b="0" i="0" u="none" strike="noStrike">
                        <a:solidFill>
                          <a:srgbClr val="000000"/>
                        </a:solidFill>
                        <a:latin typeface="新細明體"/>
                      </a:endParaRPr>
                    </a:p>
                  </a:txBody>
                  <a:tcPr marL="8208" marR="8208" marT="8208" marB="0" anchor="ctr"/>
                </a:tc>
                <a:tc>
                  <a:txBody>
                    <a:bodyPr/>
                    <a:lstStyle/>
                    <a:p>
                      <a:pPr algn="ctr" rtl="0" fontAlgn="ctr"/>
                      <a:r>
                        <a:rPr lang="zh-TW" altLang="en-US" sz="1600" u="none" strike="noStrike"/>
                        <a:t>得免經會計師核閱 </a:t>
                      </a:r>
                      <a:endParaRPr lang="zh-TW" altLang="en-US" sz="1600" b="0" i="0" u="none" strike="noStrike">
                        <a:solidFill>
                          <a:srgbClr val="000000"/>
                        </a:solidFill>
                        <a:latin typeface="新細明體"/>
                      </a:endParaRPr>
                    </a:p>
                  </a:txBody>
                  <a:tcPr marL="8208" marR="8208" marT="8208" marB="0" anchor="ctr"/>
                </a:tc>
              </a:tr>
              <a:tr h="461134">
                <a:tc vMerge="1">
                  <a:txBody>
                    <a:bodyPr/>
                    <a:lstStyle/>
                    <a:p>
                      <a:endParaRPr lang="zh-TW" altLang="en-US"/>
                    </a:p>
                  </a:txBody>
                  <a:tcPr/>
                </a:tc>
                <a:tc>
                  <a:txBody>
                    <a:bodyPr/>
                    <a:lstStyle/>
                    <a:p>
                      <a:pPr algn="ctr" rtl="0" fontAlgn="ctr"/>
                      <a:r>
                        <a:rPr lang="zh-TW" altLang="en-US" sz="1600" u="none" strike="noStrike"/>
                        <a:t>投控公司</a:t>
                      </a:r>
                      <a:endParaRPr lang="zh-TW" altLang="en-US" sz="1600" b="1" i="0" u="none" strike="noStrike">
                        <a:solidFill>
                          <a:srgbClr val="FFFFFF"/>
                        </a:solidFill>
                        <a:latin typeface="新細明體"/>
                      </a:endParaRPr>
                    </a:p>
                  </a:txBody>
                  <a:tcPr marL="8208" marR="8208" marT="8208" marB="0" anchor="ctr"/>
                </a:tc>
                <a:tc>
                  <a:txBody>
                    <a:bodyPr/>
                    <a:lstStyle/>
                    <a:p>
                      <a:pPr algn="l" rtl="0" fontAlgn="ctr"/>
                      <a:r>
                        <a:rPr lang="zh-TW" altLang="en-US" sz="1600" u="none" strike="noStrike" dirty="0"/>
                        <a:t>第</a:t>
                      </a:r>
                      <a:r>
                        <a:rPr lang="en-US" altLang="zh-TW" sz="1600" u="none" strike="noStrike" dirty="0"/>
                        <a:t>1</a:t>
                      </a:r>
                      <a:r>
                        <a:rPr lang="zh-TW" altLang="en-US" sz="1600" u="none" strike="noStrike" dirty="0"/>
                        <a:t>及</a:t>
                      </a:r>
                      <a:r>
                        <a:rPr lang="en-US" altLang="zh-TW" sz="1600" u="none" strike="noStrike" dirty="0"/>
                        <a:t>3</a:t>
                      </a:r>
                      <a:r>
                        <a:rPr lang="zh-TW" altLang="en-US" sz="1600" u="none" strike="noStrike" dirty="0"/>
                        <a:t>季終了</a:t>
                      </a:r>
                      <a:r>
                        <a:rPr lang="zh-TW" altLang="en-US" sz="1600" u="none" strike="noStrike" dirty="0" smtClean="0"/>
                        <a:t>後</a:t>
                      </a:r>
                      <a:r>
                        <a:rPr lang="en-US" altLang="zh-TW" sz="1600" u="none" strike="noStrike" dirty="0" smtClean="0"/>
                        <a:t>1</a:t>
                      </a:r>
                      <a:r>
                        <a:rPr lang="zh-TW" altLang="en-US" sz="1600" u="none" strike="noStrike" dirty="0" smtClean="0"/>
                        <a:t>個</a:t>
                      </a:r>
                      <a:r>
                        <a:rPr lang="zh-TW" altLang="en-US" sz="1600" u="none" strike="noStrike" dirty="0"/>
                        <a:t>月內</a:t>
                      </a:r>
                      <a:endParaRPr lang="zh-TW" altLang="en-US" sz="1600" b="0" i="0" u="none" strike="noStrike" dirty="0">
                        <a:solidFill>
                          <a:srgbClr val="000000"/>
                        </a:solidFill>
                        <a:latin typeface="新細明體"/>
                      </a:endParaRPr>
                    </a:p>
                  </a:txBody>
                  <a:tcPr marL="8208" marR="8208" marT="8208" marB="0" anchor="ctr"/>
                </a:tc>
                <a:tc>
                  <a:txBody>
                    <a:bodyPr/>
                    <a:lstStyle/>
                    <a:p>
                      <a:pPr algn="ctr" rtl="0" fontAlgn="ctr"/>
                      <a:r>
                        <a:rPr lang="zh-TW" altLang="en-US" sz="1600" u="none" strike="noStrike"/>
                        <a:t>核閱 </a:t>
                      </a:r>
                      <a:endParaRPr lang="zh-TW" altLang="en-US" sz="1600" b="0" i="0" u="none" strike="noStrike">
                        <a:solidFill>
                          <a:srgbClr val="000000"/>
                        </a:solidFill>
                        <a:latin typeface="新細明體"/>
                      </a:endParaRPr>
                    </a:p>
                  </a:txBody>
                  <a:tcPr marL="8208" marR="8208" marT="8208" marB="0" anchor="ctr"/>
                </a:tc>
                <a:tc>
                  <a:txBody>
                    <a:bodyPr/>
                    <a:lstStyle/>
                    <a:p>
                      <a:pPr algn="l" rtl="0" fontAlgn="ctr"/>
                      <a:r>
                        <a:rPr lang="zh-TW" altLang="en-US" sz="1600" u="none" strike="noStrike" dirty="0"/>
                        <a:t>第</a:t>
                      </a:r>
                      <a:r>
                        <a:rPr lang="en-US" altLang="zh-TW" sz="1600" u="none" strike="noStrike" dirty="0"/>
                        <a:t>1</a:t>
                      </a:r>
                      <a:r>
                        <a:rPr lang="zh-TW" altLang="en-US" sz="1600" u="none" strike="noStrike" dirty="0"/>
                        <a:t>及</a:t>
                      </a:r>
                      <a:r>
                        <a:rPr lang="en-US" altLang="zh-TW" sz="1600" u="none" strike="noStrike" dirty="0"/>
                        <a:t>3</a:t>
                      </a:r>
                      <a:r>
                        <a:rPr lang="zh-TW" altLang="en-US" sz="1600" u="none" strike="noStrike" dirty="0"/>
                        <a:t>季終了後</a:t>
                      </a:r>
                      <a:r>
                        <a:rPr lang="en-US" altLang="zh-TW" sz="1600" u="none" strike="noStrike" dirty="0" smtClean="0"/>
                        <a:t>45</a:t>
                      </a:r>
                      <a:r>
                        <a:rPr lang="zh-TW" altLang="en-US" sz="1600" u="none" strike="noStrike" dirty="0" smtClean="0"/>
                        <a:t>天</a:t>
                      </a:r>
                      <a:r>
                        <a:rPr lang="zh-TW" altLang="en-US" sz="1600" u="none" strike="noStrike" dirty="0"/>
                        <a:t>內</a:t>
                      </a:r>
                      <a:endParaRPr lang="zh-TW" altLang="en-US" sz="1600" b="0" i="0" u="none" strike="noStrike" dirty="0">
                        <a:solidFill>
                          <a:srgbClr val="000000"/>
                        </a:solidFill>
                        <a:latin typeface="新細明體"/>
                      </a:endParaRPr>
                    </a:p>
                  </a:txBody>
                  <a:tcPr marL="8208" marR="8208" marT="8208" marB="0" anchor="ctr"/>
                </a:tc>
                <a:tc>
                  <a:txBody>
                    <a:bodyPr/>
                    <a:lstStyle/>
                    <a:p>
                      <a:pPr algn="ctr" rtl="0" fontAlgn="ctr"/>
                      <a:r>
                        <a:rPr lang="zh-TW" altLang="en-US" sz="1600" u="none" strike="noStrike"/>
                        <a:t>核閱 </a:t>
                      </a:r>
                      <a:endParaRPr lang="zh-TW" altLang="en-US" sz="1600" b="0" i="0" u="none" strike="noStrike">
                        <a:solidFill>
                          <a:srgbClr val="000000"/>
                        </a:solidFill>
                        <a:latin typeface="新細明體"/>
                      </a:endParaRPr>
                    </a:p>
                  </a:txBody>
                  <a:tcPr marL="8208" marR="8208" marT="8208" marB="0" anchor="ctr"/>
                </a:tc>
              </a:tr>
              <a:tr h="461134">
                <a:tc vMerge="1">
                  <a:txBody>
                    <a:bodyPr/>
                    <a:lstStyle/>
                    <a:p>
                      <a:endParaRPr lang="zh-TW" altLang="en-US"/>
                    </a:p>
                  </a:txBody>
                  <a:tcPr/>
                </a:tc>
                <a:tc>
                  <a:txBody>
                    <a:bodyPr/>
                    <a:lstStyle/>
                    <a:p>
                      <a:pPr algn="ctr" rtl="0" fontAlgn="ctr"/>
                      <a:r>
                        <a:rPr lang="zh-TW" altLang="en-US" sz="1600" u="none" strike="noStrike" dirty="0"/>
                        <a:t>金控公司</a:t>
                      </a:r>
                      <a:endParaRPr lang="zh-TW" altLang="en-US" sz="1600" b="1" i="0" u="none" strike="noStrike" dirty="0">
                        <a:solidFill>
                          <a:srgbClr val="FFFFFF"/>
                        </a:solidFill>
                        <a:latin typeface="新細明體"/>
                      </a:endParaRPr>
                    </a:p>
                  </a:txBody>
                  <a:tcPr marL="8208" marR="8208" marT="8208" marB="0" anchor="ctr"/>
                </a:tc>
                <a:tc>
                  <a:txBody>
                    <a:bodyPr/>
                    <a:lstStyle/>
                    <a:p>
                      <a:pPr algn="l" rtl="0" fontAlgn="ctr"/>
                      <a:r>
                        <a:rPr lang="zh-TW" altLang="en-US" sz="1600" u="none" strike="noStrike" dirty="0"/>
                        <a:t>不適用</a:t>
                      </a:r>
                      <a:endParaRPr lang="zh-TW" altLang="en-US" sz="1600" b="0" i="0" u="none" strike="noStrike" dirty="0">
                        <a:solidFill>
                          <a:srgbClr val="000000"/>
                        </a:solidFill>
                        <a:latin typeface="新細明體"/>
                      </a:endParaRPr>
                    </a:p>
                  </a:txBody>
                  <a:tcPr marL="8208" marR="8208" marT="8208" marB="0" anchor="ctr"/>
                </a:tc>
                <a:tc>
                  <a:txBody>
                    <a:bodyPr/>
                    <a:lstStyle/>
                    <a:p>
                      <a:pPr algn="ctr" rtl="0" fontAlgn="ctr"/>
                      <a:r>
                        <a:rPr lang="en-US" sz="1600" u="none" strike="noStrike"/>
                        <a:t>NA</a:t>
                      </a:r>
                      <a:endParaRPr lang="en-US" sz="1600" b="0" i="0" u="none" strike="noStrike">
                        <a:solidFill>
                          <a:srgbClr val="000000"/>
                        </a:solidFill>
                        <a:latin typeface="新細明體"/>
                      </a:endParaRPr>
                    </a:p>
                  </a:txBody>
                  <a:tcPr marL="8208" marR="8208" marT="8208" marB="0" anchor="ctr"/>
                </a:tc>
                <a:tc>
                  <a:txBody>
                    <a:bodyPr/>
                    <a:lstStyle/>
                    <a:p>
                      <a:pPr algn="l" rtl="0" fontAlgn="ctr"/>
                      <a:r>
                        <a:rPr lang="zh-TW" altLang="en-US" sz="1600" u="none" strike="noStrike" dirty="0"/>
                        <a:t>第</a:t>
                      </a:r>
                      <a:r>
                        <a:rPr lang="en-US" altLang="zh-TW" sz="1600" u="none" strike="noStrike" dirty="0"/>
                        <a:t>1</a:t>
                      </a:r>
                      <a:r>
                        <a:rPr lang="zh-TW" altLang="en-US" sz="1600" u="none" strike="noStrike" dirty="0"/>
                        <a:t>及</a:t>
                      </a:r>
                      <a:r>
                        <a:rPr lang="en-US" altLang="zh-TW" sz="1600" u="none" strike="noStrike" dirty="0"/>
                        <a:t>3</a:t>
                      </a:r>
                      <a:r>
                        <a:rPr lang="zh-TW" altLang="en-US" sz="1600" u="none" strike="noStrike" dirty="0"/>
                        <a:t>季終了後</a:t>
                      </a:r>
                      <a:r>
                        <a:rPr lang="en-US" altLang="zh-TW" sz="1600" u="none" strike="noStrike" dirty="0" smtClean="0"/>
                        <a:t>45</a:t>
                      </a:r>
                      <a:r>
                        <a:rPr lang="zh-TW" altLang="en-US" sz="1600" u="none" strike="noStrike" dirty="0" smtClean="0"/>
                        <a:t>天</a:t>
                      </a:r>
                      <a:r>
                        <a:rPr lang="zh-TW" altLang="en-US" sz="1600" u="none" strike="noStrike" dirty="0"/>
                        <a:t>內</a:t>
                      </a:r>
                      <a:endParaRPr lang="zh-TW" altLang="en-US" sz="1600" b="0" i="0" u="none" strike="noStrike" dirty="0">
                        <a:solidFill>
                          <a:srgbClr val="000000"/>
                        </a:solidFill>
                        <a:latin typeface="新細明體"/>
                      </a:endParaRPr>
                    </a:p>
                  </a:txBody>
                  <a:tcPr marL="8208" marR="8208" marT="8208" marB="0" anchor="ctr"/>
                </a:tc>
                <a:tc>
                  <a:txBody>
                    <a:bodyPr/>
                    <a:lstStyle/>
                    <a:p>
                      <a:pPr algn="ctr" rtl="0" fontAlgn="ctr"/>
                      <a:r>
                        <a:rPr lang="zh-TW" altLang="en-US" sz="1600" u="none" strike="noStrike" dirty="0"/>
                        <a:t>核閱 </a:t>
                      </a:r>
                      <a:endParaRPr lang="zh-TW" altLang="en-US" sz="1600" b="0" i="0" u="none" strike="noStrike" dirty="0">
                        <a:solidFill>
                          <a:srgbClr val="000000"/>
                        </a:solidFill>
                        <a:latin typeface="新細明體"/>
                      </a:endParaRPr>
                    </a:p>
                  </a:txBody>
                  <a:tcPr marL="8208" marR="8208" marT="8208" marB="0"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標題 1"/>
          <p:cNvSpPr>
            <a:spLocks noGrp="1"/>
          </p:cNvSpPr>
          <p:nvPr>
            <p:ph type="title"/>
          </p:nvPr>
        </p:nvSpPr>
        <p:spPr>
          <a:xfrm>
            <a:off x="428625" y="-71438"/>
            <a:ext cx="8229600" cy="714376"/>
          </a:xfrm>
        </p:spPr>
        <p:txBody>
          <a:bodyPr/>
          <a:lstStyle/>
          <a:p>
            <a:pPr marL="342900" indent="-342900" eaLnBrk="1" hangingPunct="1"/>
            <a:r>
              <a:rPr lang="zh-TW" altLang="en-US" sz="3800" b="1" dirty="0" smtClean="0">
                <a:solidFill>
                  <a:srgbClr val="0033CC"/>
                </a:solidFill>
                <a:latin typeface="標楷體" pitchFamily="65" charset="-120"/>
                <a:ea typeface="標楷體" pitchFamily="65" charset="-120"/>
              </a:rPr>
              <a:t>申報內容</a:t>
            </a:r>
            <a:endParaRPr lang="en-US" sz="3800" b="1" dirty="0" smtClean="0">
              <a:solidFill>
                <a:srgbClr val="0033CC"/>
              </a:solidFill>
              <a:latin typeface="標楷體" pitchFamily="65" charset="-120"/>
              <a:ea typeface="標楷體" pitchFamily="65" charset="-120"/>
            </a:endParaRPr>
          </a:p>
        </p:txBody>
      </p:sp>
      <p:sp>
        <p:nvSpPr>
          <p:cNvPr id="87042" name="內容版面配置區 2"/>
          <p:cNvSpPr>
            <a:spLocks noGrp="1"/>
          </p:cNvSpPr>
          <p:nvPr>
            <p:ph idx="1"/>
          </p:nvPr>
        </p:nvSpPr>
        <p:spPr>
          <a:xfrm>
            <a:off x="500063" y="1857375"/>
            <a:ext cx="8229600" cy="4357688"/>
          </a:xfrm>
        </p:spPr>
        <p:txBody>
          <a:bodyPr/>
          <a:lstStyle/>
          <a:p>
            <a:pPr eaLnBrk="1" hangingPunct="1">
              <a:buFont typeface="Arial" charset="0"/>
              <a:buNone/>
            </a:pPr>
            <a:endParaRPr lang="zh-TW" altLang="en-US" dirty="0" smtClean="0"/>
          </a:p>
          <a:p>
            <a:pPr eaLnBrk="1" hangingPunct="1"/>
            <a:endParaRPr lang="en-US" altLang="zh-TW" dirty="0" smtClean="0"/>
          </a:p>
        </p:txBody>
      </p:sp>
      <p:sp>
        <p:nvSpPr>
          <p:cNvPr id="4" name="投影片編號版面配置區 3"/>
          <p:cNvSpPr>
            <a:spLocks noGrp="1"/>
          </p:cNvSpPr>
          <p:nvPr>
            <p:ph type="sldNum" sz="quarter" idx="12"/>
          </p:nvPr>
        </p:nvSpPr>
        <p:spPr/>
        <p:txBody>
          <a:bodyPr/>
          <a:lstStyle/>
          <a:p>
            <a:pPr>
              <a:defRPr/>
            </a:pPr>
            <a:fld id="{26E1B761-93A3-4C78-A50D-55A8DBAA3C24}" type="slidenum">
              <a:rPr lang="zh-TW" altLang="en-US"/>
              <a:pPr>
                <a:defRPr/>
              </a:pPr>
              <a:t>18</a:t>
            </a:fld>
            <a:endParaRPr lang="zh-TW" altLang="en-US"/>
          </a:p>
        </p:txBody>
      </p:sp>
      <p:grpSp>
        <p:nvGrpSpPr>
          <p:cNvPr id="2" name="群組 18"/>
          <p:cNvGrpSpPr/>
          <p:nvPr/>
        </p:nvGrpSpPr>
        <p:grpSpPr>
          <a:xfrm>
            <a:off x="684213" y="928671"/>
            <a:ext cx="3714750" cy="3811599"/>
            <a:chOff x="684213" y="1331912"/>
            <a:chExt cx="3714750" cy="4240227"/>
          </a:xfrm>
        </p:grpSpPr>
        <p:grpSp>
          <p:nvGrpSpPr>
            <p:cNvPr id="3" name="Group 4"/>
            <p:cNvGrpSpPr>
              <a:grpSpLocks/>
            </p:cNvGrpSpPr>
            <p:nvPr/>
          </p:nvGrpSpPr>
          <p:grpSpPr bwMode="auto">
            <a:xfrm>
              <a:off x="684213" y="1331912"/>
              <a:ext cx="3714750" cy="4240227"/>
              <a:chOff x="410" y="839"/>
              <a:chExt cx="4919" cy="3121"/>
            </a:xfrm>
          </p:grpSpPr>
          <p:sp>
            <p:nvSpPr>
              <p:cNvPr id="10" name="AutoShape 5"/>
              <p:cNvSpPr>
                <a:spLocks noChangeArrowheads="1"/>
              </p:cNvSpPr>
              <p:nvPr/>
            </p:nvSpPr>
            <p:spPr bwMode="auto">
              <a:xfrm>
                <a:off x="537" y="1298"/>
                <a:ext cx="4688" cy="2589"/>
              </a:xfrm>
              <a:prstGeom prst="roundRect">
                <a:avLst>
                  <a:gd name="adj" fmla="val 0"/>
                </a:avLst>
              </a:prstGeom>
              <a:gradFill rotWithShape="1">
                <a:gsLst>
                  <a:gs pos="0">
                    <a:srgbClr val="2592FF">
                      <a:alpha val="14999"/>
                    </a:srgbClr>
                  </a:gs>
                  <a:gs pos="100000">
                    <a:srgbClr val="0099FF">
                      <a:alpha val="20000"/>
                    </a:srgbClr>
                  </a:gs>
                </a:gsLst>
                <a:lin ang="5400000" scaled="1"/>
              </a:gradFill>
              <a:ln w="9525" algn="ctr">
                <a:noFill/>
                <a:round/>
                <a:headEnd/>
                <a:tailEnd/>
              </a:ln>
              <a:effectLst/>
            </p:spPr>
            <p:txBody>
              <a:bodyPr lIns="252000" tIns="0" rIns="36000" bIns="154800" anchor="ctr"/>
              <a:lstStyle/>
              <a:p>
                <a:pPr algn="l" fontAlgn="base" latinLnBrk="1">
                  <a:lnSpc>
                    <a:spcPct val="140000"/>
                  </a:lnSpc>
                  <a:buClr>
                    <a:srgbClr val="0066CC"/>
                  </a:buClr>
                  <a:buFont typeface="Wingdings" pitchFamily="2" charset="2"/>
                  <a:buChar char="§"/>
                </a:pPr>
                <a:endParaRPr lang="zh-TW" altLang="zh-TW" sz="1800">
                  <a:solidFill>
                    <a:srgbClr val="000000"/>
                  </a:solidFill>
                  <a:effectLst/>
                  <a:ea typeface="굴림" pitchFamily="34" charset="-127"/>
                </a:endParaRPr>
              </a:p>
            </p:txBody>
          </p:sp>
          <p:sp>
            <p:nvSpPr>
              <p:cNvPr id="11" name="AutoShape 6"/>
              <p:cNvSpPr>
                <a:spLocks noChangeArrowheads="1"/>
              </p:cNvSpPr>
              <p:nvPr/>
            </p:nvSpPr>
            <p:spPr bwMode="auto">
              <a:xfrm>
                <a:off x="410" y="839"/>
                <a:ext cx="4919" cy="567"/>
              </a:xfrm>
              <a:prstGeom prst="roundRect">
                <a:avLst>
                  <a:gd name="adj" fmla="val 50000"/>
                </a:avLst>
              </a:prstGeom>
              <a:gradFill rotWithShape="1">
                <a:gsLst>
                  <a:gs pos="0">
                    <a:srgbClr val="0596FF"/>
                  </a:gs>
                  <a:gs pos="100000">
                    <a:srgbClr val="5CC6FF"/>
                  </a:gs>
                </a:gsLst>
                <a:lin ang="5400000" scaled="1"/>
              </a:gradFill>
              <a:ln w="19050" algn="ctr">
                <a:solidFill>
                  <a:srgbClr val="0060A8"/>
                </a:solidFill>
                <a:round/>
                <a:headEnd/>
                <a:tailEnd/>
              </a:ln>
              <a:effectLst/>
            </p:spPr>
            <p:txBody>
              <a:bodyPr lIns="36000" tIns="36000" rIns="36000" bIns="36000" anchor="ctr">
                <a:spAutoFit/>
              </a:bodyPr>
              <a:lstStyle/>
              <a:p>
                <a:endParaRPr lang="zh-TW" altLang="en-US"/>
              </a:p>
            </p:txBody>
          </p:sp>
          <p:sp>
            <p:nvSpPr>
              <p:cNvPr id="12" name="AutoShape 7"/>
              <p:cNvSpPr>
                <a:spLocks noChangeArrowheads="1"/>
              </p:cNvSpPr>
              <p:nvPr/>
            </p:nvSpPr>
            <p:spPr bwMode="auto">
              <a:xfrm>
                <a:off x="518" y="1014"/>
                <a:ext cx="4696" cy="346"/>
              </a:xfrm>
              <a:prstGeom prst="roundRect">
                <a:avLst>
                  <a:gd name="adj" fmla="val 50000"/>
                </a:avLst>
              </a:prstGeom>
              <a:gradFill rotWithShape="1">
                <a:gsLst>
                  <a:gs pos="0">
                    <a:srgbClr val="0088EE"/>
                  </a:gs>
                  <a:gs pos="100000">
                    <a:srgbClr val="5CC6FF"/>
                  </a:gs>
                </a:gsLst>
                <a:lin ang="5400000" scaled="1"/>
              </a:gradFill>
              <a:ln w="9525" algn="ctr">
                <a:noFill/>
                <a:round/>
                <a:headEnd/>
                <a:tailEnd/>
              </a:ln>
              <a:effectLst/>
            </p:spPr>
            <p:txBody>
              <a:bodyPr lIns="36000" tIns="36000" rIns="36000" bIns="36000" anchor="ctr">
                <a:spAutoFit/>
              </a:bodyPr>
              <a:lstStyle/>
              <a:p>
                <a:endParaRPr lang="zh-TW" altLang="en-US"/>
              </a:p>
            </p:txBody>
          </p:sp>
          <p:sp>
            <p:nvSpPr>
              <p:cNvPr id="13" name="AutoShape 8"/>
              <p:cNvSpPr>
                <a:spLocks noChangeArrowheads="1"/>
              </p:cNvSpPr>
              <p:nvPr/>
            </p:nvSpPr>
            <p:spPr bwMode="auto">
              <a:xfrm>
                <a:off x="527" y="858"/>
                <a:ext cx="4666" cy="225"/>
              </a:xfrm>
              <a:prstGeom prst="roundRect">
                <a:avLst>
                  <a:gd name="adj" fmla="val 50000"/>
                </a:avLst>
              </a:prstGeom>
              <a:gradFill rotWithShape="1">
                <a:gsLst>
                  <a:gs pos="0">
                    <a:schemeClr val="bg1">
                      <a:alpha val="75000"/>
                    </a:schemeClr>
                  </a:gs>
                  <a:gs pos="100000">
                    <a:schemeClr val="bg1">
                      <a:alpha val="0"/>
                    </a:schemeClr>
                  </a:gs>
                </a:gsLst>
                <a:lin ang="5400000" scaled="1"/>
              </a:gradFill>
              <a:ln w="9525" algn="ctr">
                <a:noFill/>
                <a:round/>
                <a:headEnd/>
                <a:tailEnd/>
              </a:ln>
              <a:effectLst/>
            </p:spPr>
            <p:txBody>
              <a:bodyPr lIns="36000" tIns="36000" rIns="36000" bIns="36000" anchor="ctr">
                <a:spAutoFit/>
              </a:bodyPr>
              <a:lstStyle/>
              <a:p>
                <a:endParaRPr lang="zh-TW" altLang="en-US"/>
              </a:p>
            </p:txBody>
          </p:sp>
          <p:sp>
            <p:nvSpPr>
              <p:cNvPr id="14" name="AutoShape 9"/>
              <p:cNvSpPr>
                <a:spLocks noChangeArrowheads="1"/>
              </p:cNvSpPr>
              <p:nvPr/>
            </p:nvSpPr>
            <p:spPr bwMode="auto">
              <a:xfrm>
                <a:off x="476" y="3858"/>
                <a:ext cx="4789" cy="102"/>
              </a:xfrm>
              <a:prstGeom prst="roundRect">
                <a:avLst>
                  <a:gd name="adj" fmla="val 50000"/>
                </a:avLst>
              </a:prstGeom>
              <a:gradFill rotWithShape="1">
                <a:gsLst>
                  <a:gs pos="0">
                    <a:srgbClr val="002B55"/>
                  </a:gs>
                  <a:gs pos="100000">
                    <a:srgbClr val="0054AA"/>
                  </a:gs>
                </a:gsLst>
                <a:lin ang="5400000" scaled="1"/>
              </a:gradFill>
              <a:ln w="12700" algn="ctr">
                <a:noFill/>
                <a:round/>
                <a:headEnd/>
                <a:tailEnd/>
              </a:ln>
              <a:effectLst/>
            </p:spPr>
            <p:txBody>
              <a:bodyPr wrap="none" lIns="36000" tIns="36000" rIns="36000" bIns="36000" anchor="ctr">
                <a:spAutoFit/>
              </a:bodyPr>
              <a:lstStyle/>
              <a:p>
                <a:endParaRPr lang="zh-TW" altLang="en-US"/>
              </a:p>
            </p:txBody>
          </p:sp>
          <p:sp>
            <p:nvSpPr>
              <p:cNvPr id="15" name="AutoShape 10"/>
              <p:cNvSpPr>
                <a:spLocks noChangeArrowheads="1"/>
              </p:cNvSpPr>
              <p:nvPr/>
            </p:nvSpPr>
            <p:spPr bwMode="auto">
              <a:xfrm>
                <a:off x="509" y="3881"/>
                <a:ext cx="4722" cy="23"/>
              </a:xfrm>
              <a:prstGeom prst="roundRect">
                <a:avLst>
                  <a:gd name="adj" fmla="val 50000"/>
                </a:avLst>
              </a:prstGeom>
              <a:gradFill rotWithShape="1">
                <a:gsLst>
                  <a:gs pos="0">
                    <a:schemeClr val="bg1">
                      <a:alpha val="80000"/>
                    </a:schemeClr>
                  </a:gs>
                  <a:gs pos="100000">
                    <a:schemeClr val="bg2">
                      <a:alpha val="30000"/>
                    </a:schemeClr>
                  </a:gs>
                </a:gsLst>
                <a:lin ang="5400000" scaled="1"/>
              </a:gradFill>
              <a:ln w="12700" algn="ctr">
                <a:noFill/>
                <a:round/>
                <a:headEnd/>
                <a:tailEnd/>
              </a:ln>
              <a:effectLst/>
            </p:spPr>
            <p:txBody>
              <a:bodyPr lIns="36000" tIns="36000" rIns="36000" bIns="36000" anchor="ctr">
                <a:spAutoFit/>
              </a:bodyPr>
              <a:lstStyle/>
              <a:p>
                <a:endParaRPr lang="zh-TW" altLang="en-US"/>
              </a:p>
            </p:txBody>
          </p:sp>
        </p:grpSp>
        <p:sp>
          <p:nvSpPr>
            <p:cNvPr id="17" name="Rectangle 36"/>
            <p:cNvSpPr>
              <a:spLocks noChangeArrowheads="1"/>
            </p:cNvSpPr>
            <p:nvPr/>
          </p:nvSpPr>
          <p:spPr bwMode="auto">
            <a:xfrm>
              <a:off x="857224" y="2579624"/>
              <a:ext cx="3373438" cy="1917368"/>
            </a:xfrm>
            <a:prstGeom prst="rect">
              <a:avLst/>
            </a:prstGeom>
            <a:noFill/>
            <a:ln w="9525" algn="ctr">
              <a:noFill/>
              <a:miter lim="800000"/>
              <a:headEnd/>
              <a:tailEnd/>
            </a:ln>
            <a:effectLst/>
          </p:spPr>
          <p:txBody>
            <a:bodyPr wrap="square" lIns="0" tIns="0" rIns="0" bIns="0" anchor="ctr">
              <a:spAutoFit/>
            </a:bodyPr>
            <a:lstStyle/>
            <a:p>
              <a:pPr lvl="1">
                <a:buClr>
                  <a:srgbClr val="0000FF"/>
                </a:buClr>
                <a:buFont typeface="Arial Unicode MS" pitchFamily="34" charset="-120"/>
                <a:buChar char="▪"/>
              </a:pPr>
              <a:r>
                <a:rPr lang="zh-TW" altLang="en-US" sz="2800" b="1" dirty="0" smtClean="0">
                  <a:latin typeface="標楷體" pitchFamily="65" charset="-120"/>
                  <a:ea typeface="標楷體" pitchFamily="65" charset="-120"/>
                </a:rPr>
                <a:t>資產負債表</a:t>
              </a:r>
              <a:endParaRPr lang="en-US" altLang="zh-TW" sz="2800" b="1" dirty="0" smtClean="0">
                <a:latin typeface="標楷體" pitchFamily="65" charset="-120"/>
                <a:ea typeface="標楷體" pitchFamily="65" charset="-120"/>
              </a:endParaRPr>
            </a:p>
            <a:p>
              <a:pPr lvl="1">
                <a:buClr>
                  <a:srgbClr val="0000FF"/>
                </a:buClr>
                <a:buFont typeface="Arial Unicode MS" pitchFamily="34" charset="-120"/>
                <a:buChar char="▪"/>
              </a:pPr>
              <a:r>
                <a:rPr lang="zh-TW" altLang="en-US" sz="2800" b="1" dirty="0" smtClean="0">
                  <a:latin typeface="標楷體" pitchFamily="65" charset="-120"/>
                  <a:ea typeface="標楷體" pitchFamily="65" charset="-120"/>
                </a:rPr>
                <a:t>損益表</a:t>
              </a:r>
              <a:endParaRPr lang="en-US" altLang="zh-TW" sz="2800" b="1" dirty="0" smtClean="0">
                <a:latin typeface="標楷體" pitchFamily="65" charset="-120"/>
                <a:ea typeface="標楷體" pitchFamily="65" charset="-120"/>
              </a:endParaRPr>
            </a:p>
            <a:p>
              <a:pPr lvl="1">
                <a:buClr>
                  <a:srgbClr val="0000FF"/>
                </a:buClr>
                <a:buFont typeface="Arial Unicode MS" pitchFamily="34" charset="-120"/>
                <a:buChar char="▪"/>
              </a:pPr>
              <a:r>
                <a:rPr lang="zh-TW" altLang="en-US" sz="2800" b="1" dirty="0" smtClean="0">
                  <a:latin typeface="標楷體" pitchFamily="65" charset="-120"/>
                  <a:ea typeface="標楷體" pitchFamily="65" charset="-120"/>
                </a:rPr>
                <a:t>現金流量表</a:t>
              </a:r>
            </a:p>
            <a:p>
              <a:pPr lvl="1">
                <a:buClr>
                  <a:srgbClr val="0000FF"/>
                </a:buClr>
                <a:buFont typeface="Arial Unicode MS" pitchFamily="34" charset="-120"/>
                <a:buChar char="▪"/>
              </a:pPr>
              <a:r>
                <a:rPr lang="zh-TW" altLang="en-US" sz="2800" b="1" dirty="0" smtClean="0">
                  <a:latin typeface="標楷體" pitchFamily="65" charset="-120"/>
                  <a:ea typeface="標楷體" pitchFamily="65" charset="-120"/>
                </a:rPr>
                <a:t>股東權益變動表</a:t>
              </a:r>
              <a:endParaRPr lang="zh-TW" altLang="en-US" sz="2800" b="1" dirty="0">
                <a:latin typeface="標楷體" pitchFamily="65" charset="-120"/>
                <a:ea typeface="標楷體" pitchFamily="65" charset="-120"/>
              </a:endParaRPr>
            </a:p>
          </p:txBody>
        </p:sp>
        <p:sp>
          <p:nvSpPr>
            <p:cNvPr id="18" name="AutoShape 32"/>
            <p:cNvSpPr>
              <a:spLocks noChangeArrowheads="1"/>
            </p:cNvSpPr>
            <p:nvPr/>
          </p:nvSpPr>
          <p:spPr bwMode="auto">
            <a:xfrm>
              <a:off x="1238250" y="1422400"/>
              <a:ext cx="2609850" cy="577840"/>
            </a:xfrm>
            <a:prstGeom prst="roundRect">
              <a:avLst>
                <a:gd name="adj" fmla="val 8986"/>
              </a:avLst>
            </a:prstGeom>
            <a:noFill/>
            <a:ln w="9525" algn="ctr">
              <a:noFill/>
              <a:round/>
              <a:headEnd/>
              <a:tailEnd/>
            </a:ln>
            <a:effectLst>
              <a:prstShdw prst="shdw17" dist="17961" dir="2700000">
                <a:srgbClr val="B7DBFF">
                  <a:gamma/>
                  <a:shade val="60000"/>
                  <a:invGamma/>
                </a:srgbClr>
              </a:prstShdw>
            </a:effectLst>
          </p:spPr>
          <p:txBody>
            <a:bodyPr wrap="none" lIns="0" rIns="0" anchor="ctr"/>
            <a:lstStyle/>
            <a:p>
              <a:pPr lvl="0" algn="ctr"/>
              <a:r>
                <a:rPr lang="zh-TW" altLang="en-US" sz="3600" b="1" dirty="0" smtClean="0">
                  <a:solidFill>
                    <a:schemeClr val="bg1"/>
                  </a:solidFill>
                  <a:latin typeface="標楷體" pitchFamily="65" charset="-120"/>
                  <a:ea typeface="標楷體" pitchFamily="65" charset="-120"/>
                </a:rPr>
                <a:t>四大報表</a:t>
              </a:r>
              <a:endParaRPr lang="zh-TW" altLang="en-US" sz="3600" b="1" dirty="0">
                <a:solidFill>
                  <a:schemeClr val="bg1"/>
                </a:solidFill>
                <a:latin typeface="標楷體" pitchFamily="65" charset="-120"/>
                <a:ea typeface="標楷體" pitchFamily="65" charset="-120"/>
              </a:endParaRPr>
            </a:p>
          </p:txBody>
        </p:sp>
      </p:grpSp>
      <p:grpSp>
        <p:nvGrpSpPr>
          <p:cNvPr id="5" name="群組 19"/>
          <p:cNvGrpSpPr/>
          <p:nvPr/>
        </p:nvGrpSpPr>
        <p:grpSpPr>
          <a:xfrm>
            <a:off x="4929190" y="928670"/>
            <a:ext cx="3714751" cy="3811600"/>
            <a:chOff x="684213" y="1331912"/>
            <a:chExt cx="3714751" cy="4240228"/>
          </a:xfrm>
        </p:grpSpPr>
        <p:grpSp>
          <p:nvGrpSpPr>
            <p:cNvPr id="6" name="Group 4"/>
            <p:cNvGrpSpPr>
              <a:grpSpLocks/>
            </p:cNvGrpSpPr>
            <p:nvPr/>
          </p:nvGrpSpPr>
          <p:grpSpPr bwMode="auto">
            <a:xfrm>
              <a:off x="684213" y="1331912"/>
              <a:ext cx="3714751" cy="4240228"/>
              <a:chOff x="410" y="839"/>
              <a:chExt cx="4919" cy="3121"/>
            </a:xfrm>
          </p:grpSpPr>
          <p:sp>
            <p:nvSpPr>
              <p:cNvPr id="24" name="AutoShape 5"/>
              <p:cNvSpPr>
                <a:spLocks noChangeArrowheads="1"/>
              </p:cNvSpPr>
              <p:nvPr/>
            </p:nvSpPr>
            <p:spPr bwMode="auto">
              <a:xfrm>
                <a:off x="537" y="1298"/>
                <a:ext cx="4688" cy="2589"/>
              </a:xfrm>
              <a:prstGeom prst="roundRect">
                <a:avLst>
                  <a:gd name="adj" fmla="val 0"/>
                </a:avLst>
              </a:prstGeom>
              <a:gradFill rotWithShape="1">
                <a:gsLst>
                  <a:gs pos="0">
                    <a:srgbClr val="2592FF">
                      <a:alpha val="14999"/>
                    </a:srgbClr>
                  </a:gs>
                  <a:gs pos="100000">
                    <a:srgbClr val="0099FF">
                      <a:alpha val="20000"/>
                    </a:srgbClr>
                  </a:gs>
                </a:gsLst>
                <a:lin ang="5400000" scaled="1"/>
              </a:gradFill>
              <a:ln w="9525" algn="ctr">
                <a:noFill/>
                <a:round/>
                <a:headEnd/>
                <a:tailEnd/>
              </a:ln>
              <a:effectLst/>
            </p:spPr>
            <p:txBody>
              <a:bodyPr lIns="252000" tIns="0" rIns="36000" bIns="154800" anchor="ctr"/>
              <a:lstStyle/>
              <a:p>
                <a:pPr algn="l" fontAlgn="base" latinLnBrk="1">
                  <a:lnSpc>
                    <a:spcPct val="140000"/>
                  </a:lnSpc>
                  <a:buClr>
                    <a:srgbClr val="0066CC"/>
                  </a:buClr>
                  <a:buFont typeface="Wingdings" pitchFamily="2" charset="2"/>
                  <a:buChar char="§"/>
                </a:pPr>
                <a:endParaRPr lang="zh-TW" altLang="zh-TW" sz="1800">
                  <a:solidFill>
                    <a:srgbClr val="000000"/>
                  </a:solidFill>
                  <a:effectLst/>
                  <a:ea typeface="굴림" pitchFamily="34" charset="-127"/>
                </a:endParaRPr>
              </a:p>
            </p:txBody>
          </p:sp>
          <p:sp>
            <p:nvSpPr>
              <p:cNvPr id="25" name="AutoShape 6"/>
              <p:cNvSpPr>
                <a:spLocks noChangeArrowheads="1"/>
              </p:cNvSpPr>
              <p:nvPr/>
            </p:nvSpPr>
            <p:spPr bwMode="auto">
              <a:xfrm>
                <a:off x="410" y="839"/>
                <a:ext cx="4919" cy="567"/>
              </a:xfrm>
              <a:prstGeom prst="roundRect">
                <a:avLst>
                  <a:gd name="adj" fmla="val 50000"/>
                </a:avLst>
              </a:prstGeom>
              <a:gradFill rotWithShape="1">
                <a:gsLst>
                  <a:gs pos="0">
                    <a:srgbClr val="0596FF"/>
                  </a:gs>
                  <a:gs pos="100000">
                    <a:srgbClr val="5CC6FF"/>
                  </a:gs>
                </a:gsLst>
                <a:lin ang="5400000" scaled="1"/>
              </a:gradFill>
              <a:ln w="19050" algn="ctr">
                <a:solidFill>
                  <a:srgbClr val="0060A8"/>
                </a:solidFill>
                <a:round/>
                <a:headEnd/>
                <a:tailEnd/>
              </a:ln>
              <a:effectLst/>
            </p:spPr>
            <p:txBody>
              <a:bodyPr lIns="36000" tIns="36000" rIns="36000" bIns="36000" anchor="ctr">
                <a:spAutoFit/>
              </a:bodyPr>
              <a:lstStyle/>
              <a:p>
                <a:endParaRPr lang="zh-TW" altLang="en-US"/>
              </a:p>
            </p:txBody>
          </p:sp>
          <p:sp>
            <p:nvSpPr>
              <p:cNvPr id="26" name="AutoShape 7"/>
              <p:cNvSpPr>
                <a:spLocks noChangeArrowheads="1"/>
              </p:cNvSpPr>
              <p:nvPr/>
            </p:nvSpPr>
            <p:spPr bwMode="auto">
              <a:xfrm>
                <a:off x="518" y="1014"/>
                <a:ext cx="4696" cy="346"/>
              </a:xfrm>
              <a:prstGeom prst="roundRect">
                <a:avLst>
                  <a:gd name="adj" fmla="val 50000"/>
                </a:avLst>
              </a:prstGeom>
              <a:gradFill rotWithShape="1">
                <a:gsLst>
                  <a:gs pos="0">
                    <a:srgbClr val="0088EE"/>
                  </a:gs>
                  <a:gs pos="100000">
                    <a:srgbClr val="5CC6FF"/>
                  </a:gs>
                </a:gsLst>
                <a:lin ang="5400000" scaled="1"/>
              </a:gradFill>
              <a:ln w="9525" algn="ctr">
                <a:noFill/>
                <a:round/>
                <a:headEnd/>
                <a:tailEnd/>
              </a:ln>
              <a:effectLst/>
            </p:spPr>
            <p:txBody>
              <a:bodyPr lIns="36000" tIns="36000" rIns="36000" bIns="36000" anchor="ctr">
                <a:spAutoFit/>
              </a:bodyPr>
              <a:lstStyle/>
              <a:p>
                <a:endParaRPr lang="zh-TW" altLang="en-US"/>
              </a:p>
            </p:txBody>
          </p:sp>
          <p:sp>
            <p:nvSpPr>
              <p:cNvPr id="27" name="AutoShape 8"/>
              <p:cNvSpPr>
                <a:spLocks noChangeArrowheads="1"/>
              </p:cNvSpPr>
              <p:nvPr/>
            </p:nvSpPr>
            <p:spPr bwMode="auto">
              <a:xfrm>
                <a:off x="527" y="858"/>
                <a:ext cx="4666" cy="225"/>
              </a:xfrm>
              <a:prstGeom prst="roundRect">
                <a:avLst>
                  <a:gd name="adj" fmla="val 50000"/>
                </a:avLst>
              </a:prstGeom>
              <a:gradFill rotWithShape="1">
                <a:gsLst>
                  <a:gs pos="0">
                    <a:schemeClr val="bg1">
                      <a:alpha val="75000"/>
                    </a:schemeClr>
                  </a:gs>
                  <a:gs pos="100000">
                    <a:schemeClr val="bg1">
                      <a:alpha val="0"/>
                    </a:schemeClr>
                  </a:gs>
                </a:gsLst>
                <a:lin ang="5400000" scaled="1"/>
              </a:gradFill>
              <a:ln w="9525" algn="ctr">
                <a:noFill/>
                <a:round/>
                <a:headEnd/>
                <a:tailEnd/>
              </a:ln>
              <a:effectLst/>
            </p:spPr>
            <p:txBody>
              <a:bodyPr lIns="36000" tIns="36000" rIns="36000" bIns="36000" anchor="ctr">
                <a:spAutoFit/>
              </a:bodyPr>
              <a:lstStyle/>
              <a:p>
                <a:endParaRPr lang="zh-TW" altLang="en-US"/>
              </a:p>
            </p:txBody>
          </p:sp>
          <p:sp>
            <p:nvSpPr>
              <p:cNvPr id="28" name="AutoShape 9"/>
              <p:cNvSpPr>
                <a:spLocks noChangeArrowheads="1"/>
              </p:cNvSpPr>
              <p:nvPr/>
            </p:nvSpPr>
            <p:spPr bwMode="auto">
              <a:xfrm>
                <a:off x="476" y="3858"/>
                <a:ext cx="4789" cy="102"/>
              </a:xfrm>
              <a:prstGeom prst="roundRect">
                <a:avLst>
                  <a:gd name="adj" fmla="val 50000"/>
                </a:avLst>
              </a:prstGeom>
              <a:gradFill rotWithShape="1">
                <a:gsLst>
                  <a:gs pos="0">
                    <a:srgbClr val="002B55"/>
                  </a:gs>
                  <a:gs pos="100000">
                    <a:srgbClr val="0054AA"/>
                  </a:gs>
                </a:gsLst>
                <a:lin ang="5400000" scaled="1"/>
              </a:gradFill>
              <a:ln w="12700" algn="ctr">
                <a:noFill/>
                <a:round/>
                <a:headEnd/>
                <a:tailEnd/>
              </a:ln>
              <a:effectLst/>
            </p:spPr>
            <p:txBody>
              <a:bodyPr wrap="none" lIns="36000" tIns="36000" rIns="36000" bIns="36000" anchor="ctr">
                <a:spAutoFit/>
              </a:bodyPr>
              <a:lstStyle/>
              <a:p>
                <a:endParaRPr lang="zh-TW" altLang="en-US"/>
              </a:p>
            </p:txBody>
          </p:sp>
          <p:sp>
            <p:nvSpPr>
              <p:cNvPr id="29" name="AutoShape 10"/>
              <p:cNvSpPr>
                <a:spLocks noChangeArrowheads="1"/>
              </p:cNvSpPr>
              <p:nvPr/>
            </p:nvSpPr>
            <p:spPr bwMode="auto">
              <a:xfrm>
                <a:off x="509" y="3881"/>
                <a:ext cx="4722" cy="23"/>
              </a:xfrm>
              <a:prstGeom prst="roundRect">
                <a:avLst>
                  <a:gd name="adj" fmla="val 50000"/>
                </a:avLst>
              </a:prstGeom>
              <a:gradFill rotWithShape="1">
                <a:gsLst>
                  <a:gs pos="0">
                    <a:schemeClr val="bg1">
                      <a:alpha val="80000"/>
                    </a:schemeClr>
                  </a:gs>
                  <a:gs pos="100000">
                    <a:schemeClr val="bg2">
                      <a:alpha val="30000"/>
                    </a:schemeClr>
                  </a:gs>
                </a:gsLst>
                <a:lin ang="5400000" scaled="1"/>
              </a:gradFill>
              <a:ln w="12700" algn="ctr">
                <a:noFill/>
                <a:round/>
                <a:headEnd/>
                <a:tailEnd/>
              </a:ln>
              <a:effectLst/>
            </p:spPr>
            <p:txBody>
              <a:bodyPr lIns="36000" tIns="36000" rIns="36000" bIns="36000" anchor="ctr">
                <a:spAutoFit/>
              </a:bodyPr>
              <a:lstStyle/>
              <a:p>
                <a:endParaRPr lang="zh-TW" altLang="en-US"/>
              </a:p>
            </p:txBody>
          </p:sp>
        </p:grpSp>
        <p:sp>
          <p:nvSpPr>
            <p:cNvPr id="22" name="Rectangle 36"/>
            <p:cNvSpPr>
              <a:spLocks noChangeArrowheads="1"/>
            </p:cNvSpPr>
            <p:nvPr/>
          </p:nvSpPr>
          <p:spPr bwMode="auto">
            <a:xfrm>
              <a:off x="1041402" y="2415338"/>
              <a:ext cx="3189259" cy="2720090"/>
            </a:xfrm>
            <a:prstGeom prst="rect">
              <a:avLst/>
            </a:prstGeom>
            <a:noFill/>
            <a:ln w="9525" algn="ctr">
              <a:noFill/>
              <a:miter lim="800000"/>
              <a:headEnd/>
              <a:tailEnd/>
            </a:ln>
            <a:effectLst/>
          </p:spPr>
          <p:txBody>
            <a:bodyPr wrap="square" lIns="0" tIns="0" rIns="0" bIns="0" anchor="ctr">
              <a:spAutoFit/>
            </a:bodyPr>
            <a:lstStyle/>
            <a:p>
              <a:pPr marL="273050" lvl="0" indent="-273050">
                <a:buClr>
                  <a:srgbClr val="0000FF"/>
                </a:buClr>
                <a:buFont typeface="Arial Unicode MS" pitchFamily="34" charset="-120"/>
                <a:buChar char="‣"/>
              </a:pPr>
              <a:r>
                <a:rPr lang="zh-TW" altLang="en-US" sz="2400" b="1" dirty="0" smtClean="0">
                  <a:latin typeface="標楷體" pitchFamily="65" charset="-120"/>
                  <a:ea typeface="標楷體" pitchFamily="65" charset="-120"/>
                </a:rPr>
                <a:t>會計師事務所名稱</a:t>
              </a:r>
            </a:p>
            <a:p>
              <a:pPr marL="273050" lvl="0" indent="-273050">
                <a:buClr>
                  <a:srgbClr val="0000FF"/>
                </a:buClr>
                <a:buFont typeface="Arial Unicode MS" pitchFamily="34" charset="-120"/>
                <a:buChar char="‣"/>
              </a:pPr>
              <a:r>
                <a:rPr lang="zh-TW" altLang="en-US" sz="2400" b="1" dirty="0" smtClean="0">
                  <a:latin typeface="標楷體" pitchFamily="65" charset="-120"/>
                  <a:ea typeface="標楷體" pitchFamily="65" charset="-120"/>
                </a:rPr>
                <a:t>簽證會計師名稱</a:t>
              </a:r>
            </a:p>
            <a:p>
              <a:pPr marL="273050" lvl="0" indent="-273050">
                <a:buClr>
                  <a:srgbClr val="0000FF"/>
                </a:buClr>
                <a:buFont typeface="Arial Unicode MS" pitchFamily="34" charset="-120"/>
                <a:buChar char="‣"/>
              </a:pPr>
              <a:r>
                <a:rPr lang="zh-TW" altLang="en-US" sz="2400" b="1" dirty="0" smtClean="0">
                  <a:latin typeface="標楷體" pitchFamily="65" charset="-120"/>
                  <a:ea typeface="標楷體" pitchFamily="65" charset="-120"/>
                </a:rPr>
                <a:t>核閱或查核日期</a:t>
              </a:r>
            </a:p>
            <a:p>
              <a:pPr marL="273050" lvl="0" indent="-273050">
                <a:buClr>
                  <a:srgbClr val="0000FF"/>
                </a:buClr>
                <a:buFont typeface="Arial Unicode MS" pitchFamily="34" charset="-120"/>
                <a:buChar char="‣"/>
              </a:pPr>
              <a:r>
                <a:rPr lang="zh-TW" altLang="en-US" sz="2400" b="1" dirty="0" smtClean="0">
                  <a:latin typeface="標楷體" pitchFamily="65" charset="-120"/>
                  <a:ea typeface="標楷體" pitchFamily="65" charset="-120"/>
                </a:rPr>
                <a:t>報告類型</a:t>
              </a:r>
            </a:p>
            <a:p>
              <a:pPr marL="273050" lvl="0" indent="-273050">
                <a:buClr>
                  <a:srgbClr val="0000FF"/>
                </a:buClr>
                <a:buFont typeface="Arial Unicode MS" pitchFamily="34" charset="-120"/>
                <a:buChar char="‣"/>
              </a:pPr>
              <a:r>
                <a:rPr lang="zh-TW" altLang="en-US" sz="2400" b="1" dirty="0" smtClean="0">
                  <a:latin typeface="標楷體" pitchFamily="65" charset="-120"/>
                  <a:ea typeface="標楷體" pitchFamily="65" charset="-120"/>
                </a:rPr>
                <a:t>查核報告類型細分</a:t>
              </a:r>
            </a:p>
            <a:p>
              <a:pPr marL="273050" lvl="0" indent="-273050">
                <a:buClr>
                  <a:srgbClr val="0000FF"/>
                </a:buClr>
                <a:buFont typeface="Arial Unicode MS" pitchFamily="34" charset="-120"/>
                <a:buChar char="‣"/>
              </a:pPr>
              <a:r>
                <a:rPr lang="zh-TW" altLang="en-US" sz="2400" b="1" dirty="0" smtClean="0">
                  <a:latin typeface="標楷體" pitchFamily="65" charset="-120"/>
                  <a:ea typeface="標楷體" pitchFamily="65" charset="-120"/>
                </a:rPr>
                <a:t>會計師查核報告內容</a:t>
              </a:r>
              <a:endParaRPr lang="zh-TW" altLang="en-US" sz="2400" b="1" dirty="0">
                <a:latin typeface="標楷體" pitchFamily="65" charset="-120"/>
                <a:ea typeface="標楷體" pitchFamily="65" charset="-120"/>
              </a:endParaRPr>
            </a:p>
          </p:txBody>
        </p:sp>
        <p:sp>
          <p:nvSpPr>
            <p:cNvPr id="23" name="AutoShape 32"/>
            <p:cNvSpPr>
              <a:spLocks noChangeArrowheads="1"/>
            </p:cNvSpPr>
            <p:nvPr/>
          </p:nvSpPr>
          <p:spPr bwMode="auto">
            <a:xfrm>
              <a:off x="1238250" y="1422400"/>
              <a:ext cx="2609850" cy="577840"/>
            </a:xfrm>
            <a:prstGeom prst="roundRect">
              <a:avLst>
                <a:gd name="adj" fmla="val 8986"/>
              </a:avLst>
            </a:prstGeom>
            <a:noFill/>
            <a:ln w="9525" algn="ctr">
              <a:noFill/>
              <a:round/>
              <a:headEnd/>
              <a:tailEnd/>
            </a:ln>
            <a:effectLst>
              <a:prstShdw prst="shdw17" dist="17961" dir="2700000">
                <a:srgbClr val="B7DBFF">
                  <a:gamma/>
                  <a:shade val="60000"/>
                  <a:invGamma/>
                </a:srgbClr>
              </a:prstShdw>
            </a:effectLst>
          </p:spPr>
          <p:txBody>
            <a:bodyPr wrap="none" lIns="0" rIns="0" anchor="ctr"/>
            <a:lstStyle/>
            <a:p>
              <a:pPr lvl="0" algn="ctr"/>
              <a:r>
                <a:rPr lang="zh-TW" altLang="en-US" sz="3600" b="1" dirty="0" smtClean="0">
                  <a:solidFill>
                    <a:schemeClr val="bg1"/>
                  </a:solidFill>
                  <a:latin typeface="標楷體" pitchFamily="65" charset="-120"/>
                  <a:ea typeface="標楷體" pitchFamily="65" charset="-120"/>
                </a:rPr>
                <a:t>會計師查核報告</a:t>
              </a:r>
              <a:endParaRPr lang="zh-TW" altLang="en-US" sz="3600" b="1" dirty="0">
                <a:solidFill>
                  <a:schemeClr val="bg1"/>
                </a:solidFill>
                <a:latin typeface="標楷體" pitchFamily="65" charset="-120"/>
                <a:ea typeface="標楷體" pitchFamily="65" charset="-120"/>
              </a:endParaRPr>
            </a:p>
          </p:txBody>
        </p:sp>
      </p:grpSp>
      <p:sp>
        <p:nvSpPr>
          <p:cNvPr id="30" name="圓角矩形 29"/>
          <p:cNvSpPr/>
          <p:nvPr/>
        </p:nvSpPr>
        <p:spPr>
          <a:xfrm>
            <a:off x="1285852" y="5143512"/>
            <a:ext cx="6858048"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zh-TW" altLang="en-US" sz="3600" dirty="0" smtClean="0">
                <a:latin typeface="標楷體" pitchFamily="65" charset="-120"/>
                <a:ea typeface="標楷體" pitchFamily="65" charset="-120"/>
              </a:rPr>
              <a:t>財務報表附註      分階段導入</a:t>
            </a:r>
            <a:endParaRPr lang="zh-TW" altLang="en-US" sz="3600" dirty="0">
              <a:latin typeface="標楷體" pitchFamily="65" charset="-120"/>
              <a:ea typeface="標楷體" pitchFamily="65" charset="-120"/>
            </a:endParaRPr>
          </a:p>
        </p:txBody>
      </p:sp>
      <p:sp>
        <p:nvSpPr>
          <p:cNvPr id="31" name="向右箭號 30"/>
          <p:cNvSpPr/>
          <p:nvPr/>
        </p:nvSpPr>
        <p:spPr>
          <a:xfrm>
            <a:off x="4357686" y="5357826"/>
            <a:ext cx="978408"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70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slide(fromBottom)">
                                      <p:cBhvr>
                                        <p:cTn id="21" dur="500"/>
                                        <p:tgtEl>
                                          <p:spTgt spid="30"/>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slide(fromBottom)">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1" grpId="0"/>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群組 40"/>
          <p:cNvGrpSpPr/>
          <p:nvPr/>
        </p:nvGrpSpPr>
        <p:grpSpPr>
          <a:xfrm>
            <a:off x="250825" y="357166"/>
            <a:ext cx="8428038" cy="2500330"/>
            <a:chOff x="250825" y="357166"/>
            <a:chExt cx="8428038" cy="2500330"/>
          </a:xfrm>
        </p:grpSpPr>
        <p:grpSp>
          <p:nvGrpSpPr>
            <p:cNvPr id="2" name="群組 16"/>
            <p:cNvGrpSpPr/>
            <p:nvPr/>
          </p:nvGrpSpPr>
          <p:grpSpPr>
            <a:xfrm>
              <a:off x="250825" y="357166"/>
              <a:ext cx="8428038" cy="2500330"/>
              <a:chOff x="250825" y="919144"/>
              <a:chExt cx="8428038" cy="2333628"/>
            </a:xfrm>
          </p:grpSpPr>
          <p:pic>
            <p:nvPicPr>
              <p:cNvPr id="168962" name="Picture 2" descr="1번원번짐"/>
              <p:cNvPicPr>
                <a:picLocks noChangeAspect="1" noChangeArrowheads="1"/>
              </p:cNvPicPr>
              <p:nvPr/>
            </p:nvPicPr>
            <p:blipFill>
              <a:blip r:embed="rId2"/>
              <a:srcRect/>
              <a:stretch>
                <a:fillRect/>
              </a:stretch>
            </p:blipFill>
            <p:spPr bwMode="auto">
              <a:xfrm>
                <a:off x="250825" y="919144"/>
                <a:ext cx="1827213" cy="1693863"/>
              </a:xfrm>
              <a:prstGeom prst="rect">
                <a:avLst/>
              </a:prstGeom>
              <a:noFill/>
            </p:spPr>
          </p:pic>
          <p:grpSp>
            <p:nvGrpSpPr>
              <p:cNvPr id="3" name="群組 15"/>
              <p:cNvGrpSpPr/>
              <p:nvPr/>
            </p:nvGrpSpPr>
            <p:grpSpPr>
              <a:xfrm>
                <a:off x="450850" y="1119170"/>
                <a:ext cx="8228013" cy="2133602"/>
                <a:chOff x="450850" y="1300162"/>
                <a:chExt cx="8228013" cy="2133602"/>
              </a:xfrm>
            </p:grpSpPr>
            <p:pic>
              <p:nvPicPr>
                <p:cNvPr id="168964" name="Picture 4" descr="1번상단바박스"/>
                <p:cNvPicPr>
                  <a:picLocks noChangeAspect="1" noChangeArrowheads="1"/>
                </p:cNvPicPr>
                <p:nvPr/>
              </p:nvPicPr>
              <p:blipFill>
                <a:blip r:embed="rId3"/>
                <a:srcRect/>
                <a:stretch>
                  <a:fillRect/>
                </a:stretch>
              </p:blipFill>
              <p:spPr bwMode="auto">
                <a:xfrm>
                  <a:off x="917575" y="1595439"/>
                  <a:ext cx="7761288" cy="1838325"/>
                </a:xfrm>
                <a:prstGeom prst="rect">
                  <a:avLst/>
                </a:prstGeom>
                <a:noFill/>
              </p:spPr>
            </p:pic>
            <p:pic>
              <p:nvPicPr>
                <p:cNvPr id="168966" name="Picture 6" descr="볼"/>
                <p:cNvPicPr>
                  <a:picLocks noChangeAspect="1" noChangeArrowheads="1"/>
                </p:cNvPicPr>
                <p:nvPr/>
              </p:nvPicPr>
              <p:blipFill>
                <a:blip r:embed="rId4"/>
                <a:srcRect/>
                <a:stretch>
                  <a:fillRect/>
                </a:stretch>
              </p:blipFill>
              <p:spPr bwMode="auto">
                <a:xfrm>
                  <a:off x="450850" y="1300162"/>
                  <a:ext cx="1428750" cy="1309688"/>
                </a:xfrm>
                <a:prstGeom prst="rect">
                  <a:avLst/>
                </a:prstGeom>
                <a:noFill/>
              </p:spPr>
            </p:pic>
            <p:sp>
              <p:nvSpPr>
                <p:cNvPr id="168968" name="Text Box 8"/>
                <p:cNvSpPr txBox="1">
                  <a:spLocks noChangeArrowheads="1"/>
                </p:cNvSpPr>
                <p:nvPr/>
              </p:nvSpPr>
              <p:spPr bwMode="auto">
                <a:xfrm>
                  <a:off x="563563" y="1682750"/>
                  <a:ext cx="1200150" cy="396875"/>
                </a:xfrm>
                <a:prstGeom prst="rect">
                  <a:avLst/>
                </a:prstGeom>
                <a:noFill/>
                <a:ln w="9525">
                  <a:noFill/>
                  <a:miter lim="800000"/>
                  <a:headEnd/>
                  <a:tailEnd/>
                </a:ln>
                <a:effectLst/>
              </p:spPr>
              <p:txBody>
                <a:bodyPr wrap="none"/>
                <a:lstStyle/>
                <a:p>
                  <a:pPr algn="ctr"/>
                  <a:r>
                    <a:rPr lang="zh-TW" altLang="en-US" sz="2200" b="1" dirty="0" smtClean="0">
                      <a:solidFill>
                        <a:srgbClr val="003399"/>
                      </a:solidFill>
                      <a:latin typeface="Book Antiqua" pitchFamily="18" charset="0"/>
                      <a:ea typeface="標楷體" pitchFamily="65" charset="-120"/>
                    </a:rPr>
                    <a:t>第一階段</a:t>
                  </a:r>
                  <a:endParaRPr lang="ko-KR" altLang="en-US" sz="2200" b="1" dirty="0">
                    <a:solidFill>
                      <a:srgbClr val="003399"/>
                    </a:solidFill>
                    <a:latin typeface="Book Antiqua" pitchFamily="18" charset="0"/>
                    <a:ea typeface="標楷體" pitchFamily="65" charset="-120"/>
                  </a:endParaRPr>
                </a:p>
              </p:txBody>
            </p:sp>
            <p:sp>
              <p:nvSpPr>
                <p:cNvPr id="168970" name="Rectangle 10"/>
                <p:cNvSpPr>
                  <a:spLocks noChangeArrowheads="1"/>
                </p:cNvSpPr>
                <p:nvPr/>
              </p:nvSpPr>
              <p:spPr bwMode="auto">
                <a:xfrm>
                  <a:off x="1857356" y="2356208"/>
                  <a:ext cx="6602432" cy="865187"/>
                </a:xfrm>
                <a:prstGeom prst="rect">
                  <a:avLst/>
                </a:prstGeom>
                <a:noFill/>
                <a:ln w="9525" algn="ctr">
                  <a:noFill/>
                  <a:miter lim="800000"/>
                  <a:headEnd/>
                  <a:tailEnd/>
                </a:ln>
                <a:effectLst/>
              </p:spPr>
              <p:txBody>
                <a:bodyPr wrap="square"/>
                <a:lstStyle/>
                <a:p>
                  <a:pPr lvl="0"/>
                  <a:r>
                    <a:rPr lang="zh-TW" altLang="en-US" sz="2400" dirty="0" smtClean="0">
                      <a:latin typeface="Book Antiqua" pitchFamily="18" charset="0"/>
                      <a:ea typeface="標楷體" pitchFamily="65" charset="-120"/>
                    </a:rPr>
                    <a:t>以一個附註項目為一個</a:t>
                  </a:r>
                  <a:r>
                    <a:rPr lang="zh-TW" altLang="en-US" sz="2400" dirty="0" smtClean="0">
                      <a:latin typeface="Book Antiqua" pitchFamily="18" charset="0"/>
                      <a:ea typeface="標楷體" pitchFamily="65" charset="-120"/>
                    </a:rPr>
                    <a:t>標籤，共訂三個標籤</a:t>
                  </a:r>
                  <a:endParaRPr lang="en-US" altLang="zh-TW" sz="2400" dirty="0" smtClean="0">
                    <a:latin typeface="Book Antiqua" pitchFamily="18" charset="0"/>
                    <a:ea typeface="標楷體" pitchFamily="65" charset="-120"/>
                  </a:endParaRPr>
                </a:p>
                <a:p>
                  <a:pPr lvl="0"/>
                  <a:r>
                    <a:rPr lang="en-US" altLang="zh-TW" sz="2000" dirty="0" smtClean="0">
                      <a:latin typeface="Book Antiqua" pitchFamily="18" charset="0"/>
                      <a:ea typeface="標楷體" pitchFamily="65" charset="-120"/>
                    </a:rPr>
                    <a:t>(</a:t>
                  </a:r>
                  <a:r>
                    <a:rPr lang="zh-TW" altLang="en-US" sz="2000" dirty="0" smtClean="0">
                      <a:latin typeface="Book Antiqua" pitchFamily="18" charset="0"/>
                      <a:ea typeface="標楷體" pitchFamily="65" charset="-120"/>
                    </a:rPr>
                    <a:t>公司沿革及業務說明</a:t>
                  </a:r>
                  <a:r>
                    <a:rPr lang="en-US" altLang="zh-TW" sz="2000" dirty="0" smtClean="0">
                      <a:latin typeface="Book Antiqua" pitchFamily="18" charset="0"/>
                      <a:ea typeface="標楷體" pitchFamily="65" charset="-120"/>
                    </a:rPr>
                    <a:t>/</a:t>
                  </a:r>
                  <a:r>
                    <a:rPr lang="zh-TW" altLang="en-US" sz="2000" dirty="0" smtClean="0">
                      <a:latin typeface="Book Antiqua" pitchFamily="18" charset="0"/>
                      <a:ea typeface="標楷體" pitchFamily="65" charset="-120"/>
                    </a:rPr>
                    <a:t>重要會計政策之彙總說明</a:t>
                  </a:r>
                  <a:r>
                    <a:rPr lang="en-US" altLang="zh-TW" sz="2000" dirty="0" smtClean="0">
                      <a:latin typeface="Book Antiqua" pitchFamily="18" charset="0"/>
                      <a:ea typeface="標楷體" pitchFamily="65" charset="-120"/>
                    </a:rPr>
                    <a:t>/</a:t>
                  </a:r>
                  <a:r>
                    <a:rPr lang="zh-TW" altLang="en-US" sz="2000" dirty="0" smtClean="0">
                      <a:latin typeface="Book Antiqua" pitchFamily="18" charset="0"/>
                      <a:ea typeface="標楷體" pitchFamily="65" charset="-120"/>
                    </a:rPr>
                    <a:t>會計變動之理由及其影響</a:t>
                  </a:r>
                  <a:r>
                    <a:rPr lang="en-US" altLang="zh-TW" sz="2000" dirty="0" smtClean="0">
                      <a:latin typeface="Book Antiqua" pitchFamily="18" charset="0"/>
                      <a:ea typeface="標楷體" pitchFamily="65" charset="-120"/>
                    </a:rPr>
                    <a:t>)</a:t>
                  </a:r>
                  <a:endParaRPr lang="zh-TW" altLang="en-US" sz="2000" dirty="0">
                    <a:latin typeface="Book Antiqua" pitchFamily="18" charset="0"/>
                    <a:ea typeface="標楷體" pitchFamily="65" charset="-120"/>
                  </a:endParaRPr>
                </a:p>
              </p:txBody>
            </p:sp>
            <p:sp>
              <p:nvSpPr>
                <p:cNvPr id="168971" name="Rectangle 11"/>
                <p:cNvSpPr>
                  <a:spLocks noChangeArrowheads="1"/>
                </p:cNvSpPr>
                <p:nvPr/>
              </p:nvSpPr>
              <p:spPr bwMode="auto">
                <a:xfrm>
                  <a:off x="2143108" y="1794847"/>
                  <a:ext cx="1571636" cy="572115"/>
                </a:xfrm>
                <a:prstGeom prst="rect">
                  <a:avLst/>
                </a:prstGeom>
                <a:noFill/>
                <a:ln w="9525" algn="ctr">
                  <a:noFill/>
                  <a:miter lim="800000"/>
                  <a:headEnd/>
                  <a:tailEnd/>
                </a:ln>
                <a:effectLst/>
              </p:spPr>
              <p:txBody>
                <a:bodyPr wrap="none"/>
                <a:lstStyle/>
                <a:p>
                  <a:pPr>
                    <a:lnSpc>
                      <a:spcPct val="120000"/>
                    </a:lnSpc>
                  </a:pPr>
                  <a:r>
                    <a:rPr lang="en-US" altLang="ko-KR" sz="2400" b="1" dirty="0" smtClean="0">
                      <a:solidFill>
                        <a:schemeClr val="bg1"/>
                      </a:solidFill>
                      <a:latin typeface="Book Antiqua" pitchFamily="18" charset="0"/>
                      <a:ea typeface="標楷體" pitchFamily="65" charset="-120"/>
                    </a:rPr>
                    <a:t>100</a:t>
                  </a:r>
                  <a:r>
                    <a:rPr lang="zh-TW" altLang="en-US" sz="2400" b="1" dirty="0" smtClean="0">
                      <a:solidFill>
                        <a:schemeClr val="bg1"/>
                      </a:solidFill>
                      <a:latin typeface="Book Antiqua" pitchFamily="18" charset="0"/>
                      <a:ea typeface="標楷體" pitchFamily="65" charset="-120"/>
                    </a:rPr>
                    <a:t>年</a:t>
                  </a:r>
                  <a:r>
                    <a:rPr lang="en-US" altLang="zh-TW" sz="2400" b="1" dirty="0" smtClean="0">
                      <a:solidFill>
                        <a:schemeClr val="bg1"/>
                      </a:solidFill>
                      <a:latin typeface="Book Antiqua" pitchFamily="18" charset="0"/>
                      <a:ea typeface="標楷體" pitchFamily="65" charset="-120"/>
                    </a:rPr>
                    <a:t>4</a:t>
                  </a:r>
                  <a:r>
                    <a:rPr lang="zh-TW" altLang="en-US" sz="2400" b="1" dirty="0" smtClean="0">
                      <a:solidFill>
                        <a:schemeClr val="bg1"/>
                      </a:solidFill>
                      <a:latin typeface="Book Antiqua" pitchFamily="18" charset="0"/>
                      <a:ea typeface="標楷體" pitchFamily="65" charset="-120"/>
                    </a:rPr>
                    <a:t>月</a:t>
                  </a:r>
                  <a:endParaRPr lang="en-US" altLang="ko-KR" sz="2400" dirty="0">
                    <a:solidFill>
                      <a:schemeClr val="bg1"/>
                    </a:solidFill>
                    <a:latin typeface="Book Antiqua" pitchFamily="18" charset="0"/>
                    <a:ea typeface="標楷體" pitchFamily="65" charset="-120"/>
                  </a:endParaRPr>
                </a:p>
              </p:txBody>
            </p:sp>
          </p:grpSp>
        </p:grpSp>
        <p:sp>
          <p:nvSpPr>
            <p:cNvPr id="18" name="Rectangle 11"/>
            <p:cNvSpPr>
              <a:spLocks noChangeArrowheads="1"/>
            </p:cNvSpPr>
            <p:nvPr/>
          </p:nvSpPr>
          <p:spPr bwMode="auto">
            <a:xfrm>
              <a:off x="5072066" y="1071546"/>
              <a:ext cx="3143272" cy="500066"/>
            </a:xfrm>
            <a:prstGeom prst="rect">
              <a:avLst/>
            </a:prstGeom>
            <a:noFill/>
            <a:ln w="9525" algn="ctr">
              <a:noFill/>
              <a:miter lim="800000"/>
              <a:headEnd/>
              <a:tailEnd/>
            </a:ln>
            <a:effectLst/>
          </p:spPr>
          <p:txBody>
            <a:bodyPr wrap="none"/>
            <a:lstStyle/>
            <a:p>
              <a:pPr lvl="0"/>
              <a:r>
                <a:rPr lang="en-US" altLang="zh-TW" sz="2400" b="1" dirty="0" smtClean="0">
                  <a:solidFill>
                    <a:schemeClr val="bg1"/>
                  </a:solidFill>
                  <a:latin typeface="Book Antiqua" pitchFamily="18" charset="0"/>
                  <a:ea typeface="標楷體" pitchFamily="65" charset="-120"/>
                </a:rPr>
                <a:t>99</a:t>
              </a:r>
              <a:r>
                <a:rPr lang="zh-TW" altLang="en-US" sz="2400" b="1" dirty="0" smtClean="0">
                  <a:solidFill>
                    <a:schemeClr val="bg1"/>
                  </a:solidFill>
                  <a:latin typeface="Book Antiqua" pitchFamily="18" charset="0"/>
                  <a:ea typeface="標楷體" pitchFamily="65" charset="-120"/>
                </a:rPr>
                <a:t>年年度財務報告</a:t>
              </a:r>
              <a:endParaRPr lang="zh-TW" altLang="en-US" sz="2400" b="1" dirty="0">
                <a:solidFill>
                  <a:schemeClr val="bg1"/>
                </a:solidFill>
                <a:latin typeface="Book Antiqua" pitchFamily="18" charset="0"/>
              </a:endParaRPr>
            </a:p>
          </p:txBody>
        </p:sp>
        <p:sp>
          <p:nvSpPr>
            <p:cNvPr id="33" name="向右箭號 32"/>
            <p:cNvSpPr/>
            <p:nvPr/>
          </p:nvSpPr>
          <p:spPr>
            <a:xfrm>
              <a:off x="3857620" y="1071546"/>
              <a:ext cx="978408" cy="48463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grpSp>
      <p:grpSp>
        <p:nvGrpSpPr>
          <p:cNvPr id="42" name="群組 41"/>
          <p:cNvGrpSpPr/>
          <p:nvPr/>
        </p:nvGrpSpPr>
        <p:grpSpPr>
          <a:xfrm>
            <a:off x="263525" y="2571744"/>
            <a:ext cx="8413750" cy="2143140"/>
            <a:chOff x="263525" y="2571744"/>
            <a:chExt cx="8413750" cy="2143140"/>
          </a:xfrm>
        </p:grpSpPr>
        <p:grpSp>
          <p:nvGrpSpPr>
            <p:cNvPr id="4" name="群組 18"/>
            <p:cNvGrpSpPr/>
            <p:nvPr/>
          </p:nvGrpSpPr>
          <p:grpSpPr>
            <a:xfrm>
              <a:off x="263525" y="2571744"/>
              <a:ext cx="8413750" cy="2143140"/>
              <a:chOff x="263525" y="3979431"/>
              <a:chExt cx="8413750" cy="1948309"/>
            </a:xfrm>
          </p:grpSpPr>
          <p:pic>
            <p:nvPicPr>
              <p:cNvPr id="168963" name="Picture 3" descr="2번원번짐"/>
              <p:cNvPicPr>
                <a:picLocks noChangeAspect="1" noChangeArrowheads="1"/>
              </p:cNvPicPr>
              <p:nvPr/>
            </p:nvPicPr>
            <p:blipFill>
              <a:blip r:embed="rId5"/>
              <a:srcRect/>
              <a:stretch>
                <a:fillRect/>
              </a:stretch>
            </p:blipFill>
            <p:spPr bwMode="auto">
              <a:xfrm>
                <a:off x="263525" y="3979431"/>
                <a:ext cx="1828800" cy="1633969"/>
              </a:xfrm>
              <a:prstGeom prst="rect">
                <a:avLst/>
              </a:prstGeom>
              <a:noFill/>
            </p:spPr>
          </p:pic>
          <p:pic>
            <p:nvPicPr>
              <p:cNvPr id="168965" name="Picture 5" descr="2번상단바박스"/>
              <p:cNvPicPr>
                <a:picLocks noChangeAspect="1" noChangeArrowheads="1"/>
              </p:cNvPicPr>
              <p:nvPr/>
            </p:nvPicPr>
            <p:blipFill>
              <a:blip r:embed="rId6"/>
              <a:srcRect/>
              <a:stretch>
                <a:fillRect/>
              </a:stretch>
            </p:blipFill>
            <p:spPr bwMode="auto">
              <a:xfrm>
                <a:off x="912813" y="4398963"/>
                <a:ext cx="7764462" cy="1528777"/>
              </a:xfrm>
              <a:prstGeom prst="rect">
                <a:avLst/>
              </a:prstGeom>
              <a:noFill/>
            </p:spPr>
          </p:pic>
          <p:pic>
            <p:nvPicPr>
              <p:cNvPr id="168967" name="Picture 7" descr="볼"/>
              <p:cNvPicPr>
                <a:picLocks noChangeAspect="1" noChangeArrowheads="1"/>
              </p:cNvPicPr>
              <p:nvPr/>
            </p:nvPicPr>
            <p:blipFill>
              <a:blip r:embed="rId4"/>
              <a:srcRect/>
              <a:stretch>
                <a:fillRect/>
              </a:stretch>
            </p:blipFill>
            <p:spPr bwMode="auto">
              <a:xfrm>
                <a:off x="463550" y="4169077"/>
                <a:ext cx="1428750" cy="1304057"/>
              </a:xfrm>
              <a:prstGeom prst="rect">
                <a:avLst/>
              </a:prstGeom>
              <a:noFill/>
            </p:spPr>
          </p:pic>
          <p:sp>
            <p:nvSpPr>
              <p:cNvPr id="168969" name="Text Box 9"/>
              <p:cNvSpPr txBox="1">
                <a:spLocks noChangeArrowheads="1"/>
              </p:cNvSpPr>
              <p:nvPr/>
            </p:nvSpPr>
            <p:spPr bwMode="auto">
              <a:xfrm>
                <a:off x="576263" y="4510088"/>
                <a:ext cx="1200150" cy="396875"/>
              </a:xfrm>
              <a:prstGeom prst="rect">
                <a:avLst/>
              </a:prstGeom>
              <a:noFill/>
              <a:ln w="9525" algn="ctr">
                <a:noFill/>
                <a:miter lim="800000"/>
                <a:headEnd/>
                <a:tailEnd/>
              </a:ln>
              <a:effectLst/>
            </p:spPr>
            <p:txBody>
              <a:bodyPr wrap="none"/>
              <a:lstStyle/>
              <a:p>
                <a:pPr algn="ctr"/>
                <a:r>
                  <a:rPr lang="zh-TW" altLang="en-US" sz="2200" b="1" dirty="0" smtClean="0">
                    <a:solidFill>
                      <a:srgbClr val="006666"/>
                    </a:solidFill>
                    <a:ea typeface="標楷體" pitchFamily="65" charset="-120"/>
                  </a:rPr>
                  <a:t>第二階段</a:t>
                </a:r>
                <a:endParaRPr lang="ko-KR" altLang="en-US" sz="2200" b="1" dirty="0">
                  <a:solidFill>
                    <a:srgbClr val="006666"/>
                  </a:solidFill>
                  <a:ea typeface="標楷體" pitchFamily="65" charset="-120"/>
                </a:endParaRPr>
              </a:p>
            </p:txBody>
          </p:sp>
          <p:sp>
            <p:nvSpPr>
              <p:cNvPr id="168972" name="Rectangle 12"/>
              <p:cNvSpPr>
                <a:spLocks noChangeArrowheads="1"/>
              </p:cNvSpPr>
              <p:nvPr/>
            </p:nvSpPr>
            <p:spPr bwMode="auto">
              <a:xfrm>
                <a:off x="1857356" y="4999046"/>
                <a:ext cx="6602432" cy="785818"/>
              </a:xfrm>
              <a:prstGeom prst="rect">
                <a:avLst/>
              </a:prstGeom>
              <a:noFill/>
              <a:ln w="9525" algn="ctr">
                <a:noFill/>
                <a:miter lim="800000"/>
                <a:headEnd/>
                <a:tailEnd/>
              </a:ln>
              <a:effectLst/>
            </p:spPr>
            <p:txBody>
              <a:bodyPr wrap="square"/>
              <a:lstStyle/>
              <a:p>
                <a:pPr lvl="0"/>
                <a:r>
                  <a:rPr lang="zh-TW" altLang="en-US" sz="2400" dirty="0" smtClean="0">
                    <a:latin typeface="標楷體" pitchFamily="65" charset="-120"/>
                    <a:ea typeface="標楷體" pitchFamily="65" charset="-120"/>
                  </a:rPr>
                  <a:t>一整段文字為一個標籤，如</a:t>
                </a:r>
                <a:r>
                  <a:rPr lang="zh-TW" altLang="en-US" sz="2400" dirty="0" smtClean="0">
                    <a:solidFill>
                      <a:srgbClr val="0000FF"/>
                    </a:solidFill>
                    <a:latin typeface="標楷體" pitchFamily="65" charset="-120"/>
                    <a:ea typeface="標楷體" pitchFamily="65" charset="-120"/>
                  </a:rPr>
                  <a:t>重要會計政策</a:t>
                </a:r>
                <a:r>
                  <a:rPr lang="zh-TW" altLang="en-US" sz="2400" dirty="0" smtClean="0">
                    <a:latin typeface="標楷體" pitchFamily="65" charset="-120"/>
                    <a:ea typeface="標楷體" pitchFamily="65" charset="-120"/>
                  </a:rPr>
                  <a:t>再細分為一個科目說明段為一個標籤</a:t>
                </a:r>
                <a:endParaRPr lang="zh-TW" altLang="en-US" sz="2400" dirty="0">
                  <a:latin typeface="標楷體" pitchFamily="65" charset="-120"/>
                  <a:ea typeface="標楷體" pitchFamily="65" charset="-120"/>
                </a:endParaRPr>
              </a:p>
            </p:txBody>
          </p:sp>
          <p:sp>
            <p:nvSpPr>
              <p:cNvPr id="168973" name="Rectangle 13"/>
              <p:cNvSpPr>
                <a:spLocks noChangeArrowheads="1"/>
              </p:cNvSpPr>
              <p:nvPr/>
            </p:nvSpPr>
            <p:spPr bwMode="auto">
              <a:xfrm>
                <a:off x="2143108" y="4498980"/>
                <a:ext cx="1643074" cy="504825"/>
              </a:xfrm>
              <a:prstGeom prst="rect">
                <a:avLst/>
              </a:prstGeom>
              <a:noFill/>
              <a:ln w="9525" algn="ctr">
                <a:noFill/>
                <a:miter lim="800000"/>
                <a:headEnd/>
                <a:tailEnd/>
              </a:ln>
              <a:effectLst/>
            </p:spPr>
            <p:txBody>
              <a:bodyPr wrap="none"/>
              <a:lstStyle/>
              <a:p>
                <a:pPr algn="l">
                  <a:lnSpc>
                    <a:spcPct val="120000"/>
                  </a:lnSpc>
                </a:pPr>
                <a:r>
                  <a:rPr lang="en-US" altLang="zh-TW" sz="2400" b="1" dirty="0" smtClean="0">
                    <a:solidFill>
                      <a:schemeClr val="bg1"/>
                    </a:solidFill>
                    <a:latin typeface="Book Antiqua" pitchFamily="18" charset="0"/>
                    <a:ea typeface="標楷體" pitchFamily="65" charset="-120"/>
                  </a:rPr>
                  <a:t>100</a:t>
                </a:r>
                <a:r>
                  <a:rPr lang="zh-TW" altLang="en-US" sz="2400" b="1" dirty="0" smtClean="0">
                    <a:solidFill>
                      <a:schemeClr val="bg1"/>
                    </a:solidFill>
                    <a:latin typeface="Book Antiqua" pitchFamily="18" charset="0"/>
                    <a:ea typeface="標楷體" pitchFamily="65" charset="-120"/>
                  </a:rPr>
                  <a:t>年</a:t>
                </a:r>
                <a:r>
                  <a:rPr lang="en-US" altLang="zh-TW" sz="2400" b="1" dirty="0" smtClean="0">
                    <a:solidFill>
                      <a:schemeClr val="bg1"/>
                    </a:solidFill>
                    <a:latin typeface="Book Antiqua" pitchFamily="18" charset="0"/>
                    <a:ea typeface="標楷體" pitchFamily="65" charset="-120"/>
                  </a:rPr>
                  <a:t>8</a:t>
                </a:r>
                <a:r>
                  <a:rPr lang="zh-TW" altLang="en-US" sz="2400" b="1" dirty="0" smtClean="0">
                    <a:solidFill>
                      <a:schemeClr val="bg1"/>
                    </a:solidFill>
                    <a:latin typeface="Book Antiqua" pitchFamily="18" charset="0"/>
                    <a:ea typeface="標楷體" pitchFamily="65" charset="-120"/>
                  </a:rPr>
                  <a:t>月</a:t>
                </a:r>
                <a:endParaRPr lang="ko-KR" altLang="en-US" sz="2400" b="1" dirty="0">
                  <a:solidFill>
                    <a:schemeClr val="bg1"/>
                  </a:solidFill>
                  <a:latin typeface="Book Antiqua" pitchFamily="18" charset="0"/>
                  <a:ea typeface="標楷體" pitchFamily="65" charset="-120"/>
                </a:endParaRPr>
              </a:p>
            </p:txBody>
          </p:sp>
        </p:grpSp>
        <p:sp>
          <p:nvSpPr>
            <p:cNvPr id="34" name="Rectangle 11"/>
            <p:cNvSpPr>
              <a:spLocks noChangeArrowheads="1"/>
            </p:cNvSpPr>
            <p:nvPr/>
          </p:nvSpPr>
          <p:spPr bwMode="auto">
            <a:xfrm>
              <a:off x="5143504" y="3214686"/>
              <a:ext cx="3143272" cy="500066"/>
            </a:xfrm>
            <a:prstGeom prst="rect">
              <a:avLst/>
            </a:prstGeom>
            <a:noFill/>
            <a:ln w="9525" algn="ctr">
              <a:noFill/>
              <a:miter lim="800000"/>
              <a:headEnd/>
              <a:tailEnd/>
            </a:ln>
            <a:effectLst/>
          </p:spPr>
          <p:txBody>
            <a:bodyPr wrap="none"/>
            <a:lstStyle/>
            <a:p>
              <a:pPr lvl="0"/>
              <a:r>
                <a:rPr lang="en-US" sz="2400" b="1" dirty="0" smtClean="0">
                  <a:solidFill>
                    <a:schemeClr val="bg1"/>
                  </a:solidFill>
                  <a:latin typeface="Book Antiqua" pitchFamily="18" charset="0"/>
                  <a:ea typeface="標楷體" pitchFamily="65" charset="-120"/>
                </a:rPr>
                <a:t>100</a:t>
              </a:r>
              <a:r>
                <a:rPr lang="zh-TW" altLang="en-US" sz="2400" b="1" dirty="0" smtClean="0">
                  <a:solidFill>
                    <a:schemeClr val="bg1"/>
                  </a:solidFill>
                  <a:latin typeface="Book Antiqua" pitchFamily="18" charset="0"/>
                  <a:ea typeface="標楷體" pitchFamily="65" charset="-120"/>
                </a:rPr>
                <a:t>年半年度財務報告</a:t>
              </a:r>
              <a:endParaRPr lang="zh-TW" altLang="en-US" sz="2400" b="1" dirty="0">
                <a:solidFill>
                  <a:schemeClr val="bg1"/>
                </a:solidFill>
                <a:latin typeface="Book Antiqua" pitchFamily="18" charset="0"/>
              </a:endParaRPr>
            </a:p>
          </p:txBody>
        </p:sp>
        <p:sp>
          <p:nvSpPr>
            <p:cNvPr id="35" name="向右箭號 34"/>
            <p:cNvSpPr/>
            <p:nvPr/>
          </p:nvSpPr>
          <p:spPr>
            <a:xfrm>
              <a:off x="3929058" y="3143248"/>
              <a:ext cx="978408" cy="4846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grpSp>
      <p:grpSp>
        <p:nvGrpSpPr>
          <p:cNvPr id="40" name="群組 39"/>
          <p:cNvGrpSpPr/>
          <p:nvPr/>
        </p:nvGrpSpPr>
        <p:grpSpPr>
          <a:xfrm>
            <a:off x="415925" y="4421203"/>
            <a:ext cx="8228041" cy="2436797"/>
            <a:chOff x="415925" y="4421203"/>
            <a:chExt cx="8228041" cy="2436797"/>
          </a:xfrm>
        </p:grpSpPr>
        <p:pic>
          <p:nvPicPr>
            <p:cNvPr id="27" name="Picture 3" descr="2번원번짐"/>
            <p:cNvPicPr>
              <a:picLocks noChangeAspect="1" noChangeArrowheads="1"/>
            </p:cNvPicPr>
            <p:nvPr/>
          </p:nvPicPr>
          <p:blipFill>
            <a:blip r:embed="rId5">
              <a:duotone>
                <a:prstClr val="black"/>
                <a:schemeClr val="accent4">
                  <a:tint val="45000"/>
                  <a:satMod val="400000"/>
                </a:schemeClr>
              </a:duotone>
            </a:blip>
            <a:srcRect/>
            <a:stretch>
              <a:fillRect/>
            </a:stretch>
          </p:blipFill>
          <p:spPr bwMode="auto">
            <a:xfrm>
              <a:off x="415925" y="4421203"/>
              <a:ext cx="1828800" cy="1828800"/>
            </a:xfrm>
            <a:prstGeom prst="rect">
              <a:avLst/>
            </a:prstGeom>
            <a:noFill/>
          </p:spPr>
        </p:pic>
        <p:pic>
          <p:nvPicPr>
            <p:cNvPr id="28" name="Picture 5" descr="2번상단바박스"/>
            <p:cNvPicPr>
              <a:picLocks noChangeAspect="1" noChangeArrowheads="1"/>
            </p:cNvPicPr>
            <p:nvPr/>
          </p:nvPicPr>
          <p:blipFill>
            <a:blip r:embed="rId6">
              <a:duotone>
                <a:prstClr val="black"/>
                <a:schemeClr val="accent4">
                  <a:tint val="45000"/>
                  <a:satMod val="400000"/>
                </a:schemeClr>
              </a:duotone>
            </a:blip>
            <a:srcRect/>
            <a:stretch>
              <a:fillRect/>
            </a:stretch>
          </p:blipFill>
          <p:spPr bwMode="auto">
            <a:xfrm>
              <a:off x="1065213" y="5035566"/>
              <a:ext cx="7578753" cy="1822434"/>
            </a:xfrm>
            <a:prstGeom prst="rect">
              <a:avLst/>
            </a:prstGeom>
            <a:noFill/>
          </p:spPr>
        </p:pic>
        <p:pic>
          <p:nvPicPr>
            <p:cNvPr id="29" name="Picture 7" descr="볼"/>
            <p:cNvPicPr>
              <a:picLocks noChangeAspect="1" noChangeArrowheads="1"/>
            </p:cNvPicPr>
            <p:nvPr/>
          </p:nvPicPr>
          <p:blipFill>
            <a:blip r:embed="rId4"/>
            <a:srcRect/>
            <a:stretch>
              <a:fillRect/>
            </a:stretch>
          </p:blipFill>
          <p:spPr bwMode="auto">
            <a:xfrm>
              <a:off x="615950" y="4643446"/>
              <a:ext cx="1428750" cy="1406532"/>
            </a:xfrm>
            <a:prstGeom prst="rect">
              <a:avLst/>
            </a:prstGeom>
            <a:noFill/>
          </p:spPr>
        </p:pic>
        <p:sp>
          <p:nvSpPr>
            <p:cNvPr id="30" name="Text Box 9"/>
            <p:cNvSpPr txBox="1">
              <a:spLocks noChangeArrowheads="1"/>
            </p:cNvSpPr>
            <p:nvPr/>
          </p:nvSpPr>
          <p:spPr bwMode="auto">
            <a:xfrm>
              <a:off x="728663" y="5072074"/>
              <a:ext cx="1200150" cy="396875"/>
            </a:xfrm>
            <a:prstGeom prst="rect">
              <a:avLst/>
            </a:prstGeom>
            <a:noFill/>
            <a:ln w="9525" algn="ctr">
              <a:noFill/>
              <a:miter lim="800000"/>
              <a:headEnd/>
              <a:tailEnd/>
            </a:ln>
            <a:effectLst/>
          </p:spPr>
          <p:txBody>
            <a:bodyPr wrap="none"/>
            <a:lstStyle/>
            <a:p>
              <a:pPr algn="ctr"/>
              <a:r>
                <a:rPr lang="zh-TW" altLang="en-US" sz="2200" b="1" dirty="0" smtClean="0">
                  <a:solidFill>
                    <a:schemeClr val="accent4">
                      <a:lumMod val="50000"/>
                    </a:schemeClr>
                  </a:solidFill>
                  <a:ea typeface="標楷體" pitchFamily="65" charset="-120"/>
                </a:rPr>
                <a:t>第三階段</a:t>
              </a:r>
              <a:endParaRPr lang="ko-KR" altLang="en-US" sz="2200" b="1" dirty="0">
                <a:solidFill>
                  <a:schemeClr val="accent4">
                    <a:lumMod val="50000"/>
                  </a:schemeClr>
                </a:solidFill>
                <a:ea typeface="標楷體" pitchFamily="65" charset="-120"/>
              </a:endParaRPr>
            </a:p>
          </p:txBody>
        </p:sp>
        <p:sp>
          <p:nvSpPr>
            <p:cNvPr id="31" name="Rectangle 12"/>
            <p:cNvSpPr>
              <a:spLocks noChangeArrowheads="1"/>
            </p:cNvSpPr>
            <p:nvPr/>
          </p:nvSpPr>
          <p:spPr bwMode="auto">
            <a:xfrm>
              <a:off x="2000232" y="5849963"/>
              <a:ext cx="6611956" cy="793747"/>
            </a:xfrm>
            <a:prstGeom prst="rect">
              <a:avLst/>
            </a:prstGeom>
            <a:noFill/>
            <a:ln w="9525" algn="ctr">
              <a:noFill/>
              <a:miter lim="800000"/>
              <a:headEnd/>
              <a:tailEnd/>
            </a:ln>
            <a:effectLst/>
          </p:spPr>
          <p:txBody>
            <a:bodyPr wrap="square"/>
            <a:lstStyle/>
            <a:p>
              <a:pPr lvl="0"/>
              <a:r>
                <a:rPr lang="zh-TW" altLang="en-US" sz="2400" dirty="0" smtClean="0">
                  <a:latin typeface="標楷體" pitchFamily="65" charset="-120"/>
                  <a:ea typeface="標楷體" pitchFamily="65" charset="-120"/>
                </a:rPr>
                <a:t>規劃先行納入未來改採</a:t>
              </a:r>
              <a:r>
                <a:rPr lang="en-US" sz="2400" dirty="0" smtClean="0">
                  <a:latin typeface="標楷體" pitchFamily="65" charset="-120"/>
                  <a:ea typeface="標楷體" pitchFamily="65" charset="-120"/>
                </a:rPr>
                <a:t>IFRS</a:t>
              </a:r>
              <a:r>
                <a:rPr lang="zh-TW" altLang="en-US" sz="2400" dirty="0" smtClean="0">
                  <a:latin typeface="標楷體" pitchFamily="65" charset="-120"/>
                  <a:ea typeface="標楷體" pitchFamily="65" charset="-120"/>
                </a:rPr>
                <a:t>後仍要求揭露之重要財報附註</a:t>
              </a:r>
              <a:r>
                <a:rPr lang="zh-TW" altLang="en-US" sz="2400" dirty="0" smtClean="0">
                  <a:latin typeface="標楷體" pitchFamily="65" charset="-120"/>
                  <a:ea typeface="標楷體" pitchFamily="65" charset="-120"/>
                </a:rPr>
                <a:t>資訊，即</a:t>
              </a:r>
              <a:r>
                <a:rPr lang="zh-TW" altLang="en-US" sz="2400" b="1" dirty="0" smtClean="0">
                  <a:solidFill>
                    <a:srgbClr val="0000FF"/>
                  </a:solidFill>
                  <a:latin typeface="標楷體" pitchFamily="65" charset="-120"/>
                  <a:ea typeface="標楷體" pitchFamily="65" charset="-120"/>
                </a:rPr>
                <a:t>編製準則規定之附表</a:t>
              </a:r>
              <a:endParaRPr lang="zh-TW" altLang="en-US" sz="2400" b="1" dirty="0">
                <a:solidFill>
                  <a:srgbClr val="0000FF"/>
                </a:solidFill>
                <a:latin typeface="標楷體" pitchFamily="65" charset="-120"/>
                <a:ea typeface="標楷體" pitchFamily="65" charset="-120"/>
              </a:endParaRPr>
            </a:p>
          </p:txBody>
        </p:sp>
        <p:sp>
          <p:nvSpPr>
            <p:cNvPr id="32" name="Rectangle 13"/>
            <p:cNvSpPr>
              <a:spLocks noChangeArrowheads="1"/>
            </p:cNvSpPr>
            <p:nvPr/>
          </p:nvSpPr>
          <p:spPr bwMode="auto">
            <a:xfrm>
              <a:off x="2285984" y="5135583"/>
              <a:ext cx="1643074" cy="504825"/>
            </a:xfrm>
            <a:prstGeom prst="rect">
              <a:avLst/>
            </a:prstGeom>
            <a:noFill/>
            <a:ln w="9525" algn="ctr">
              <a:noFill/>
              <a:miter lim="800000"/>
              <a:headEnd/>
              <a:tailEnd/>
            </a:ln>
            <a:effectLst/>
          </p:spPr>
          <p:txBody>
            <a:bodyPr wrap="none"/>
            <a:lstStyle/>
            <a:p>
              <a:pPr algn="l">
                <a:lnSpc>
                  <a:spcPct val="120000"/>
                </a:lnSpc>
              </a:pPr>
              <a:r>
                <a:rPr lang="en-US" altLang="ko-KR" sz="2400" b="1" dirty="0" smtClean="0">
                  <a:solidFill>
                    <a:schemeClr val="bg1"/>
                  </a:solidFill>
                  <a:latin typeface="Book Antiqua" pitchFamily="18" charset="0"/>
                  <a:ea typeface="標楷體" pitchFamily="65" charset="-120"/>
                </a:rPr>
                <a:t>100</a:t>
              </a:r>
              <a:r>
                <a:rPr lang="zh-TW" altLang="en-US" sz="2400" b="1" dirty="0" smtClean="0">
                  <a:solidFill>
                    <a:schemeClr val="bg1"/>
                  </a:solidFill>
                  <a:latin typeface="Book Antiqua" pitchFamily="18" charset="0"/>
                  <a:ea typeface="標楷體" pitchFamily="65" charset="-120"/>
                </a:rPr>
                <a:t>年</a:t>
              </a:r>
              <a:r>
                <a:rPr lang="en-US" altLang="zh-TW" sz="2400" b="1" dirty="0" smtClean="0">
                  <a:solidFill>
                    <a:schemeClr val="bg1"/>
                  </a:solidFill>
                  <a:latin typeface="Book Antiqua" pitchFamily="18" charset="0"/>
                  <a:ea typeface="標楷體" pitchFamily="65" charset="-120"/>
                </a:rPr>
                <a:t>3</a:t>
              </a:r>
              <a:r>
                <a:rPr lang="zh-TW" altLang="en-US" sz="2400" b="1" dirty="0" smtClean="0">
                  <a:solidFill>
                    <a:schemeClr val="bg1"/>
                  </a:solidFill>
                  <a:latin typeface="Book Antiqua" pitchFamily="18" charset="0"/>
                  <a:ea typeface="標楷體" pitchFamily="65" charset="-120"/>
                </a:rPr>
                <a:t>月</a:t>
              </a:r>
              <a:endParaRPr lang="ko-KR" altLang="en-US" sz="2400" b="1" dirty="0">
                <a:solidFill>
                  <a:schemeClr val="bg1"/>
                </a:solidFill>
                <a:latin typeface="Book Antiqua" pitchFamily="18" charset="0"/>
                <a:ea typeface="標楷體" pitchFamily="65" charset="-120"/>
              </a:endParaRPr>
            </a:p>
          </p:txBody>
        </p:sp>
        <p:sp>
          <p:nvSpPr>
            <p:cNvPr id="36" name="向右箭號 35"/>
            <p:cNvSpPr/>
            <p:nvPr/>
          </p:nvSpPr>
          <p:spPr>
            <a:xfrm>
              <a:off x="4022220" y="5143512"/>
              <a:ext cx="978408" cy="48463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37" name="Rectangle 11"/>
            <p:cNvSpPr>
              <a:spLocks noChangeArrowheads="1"/>
            </p:cNvSpPr>
            <p:nvPr/>
          </p:nvSpPr>
          <p:spPr bwMode="auto">
            <a:xfrm>
              <a:off x="5286380" y="5143512"/>
              <a:ext cx="2786082" cy="500066"/>
            </a:xfrm>
            <a:prstGeom prst="rect">
              <a:avLst/>
            </a:prstGeom>
            <a:noFill/>
            <a:ln w="9525" algn="ctr">
              <a:noFill/>
              <a:miter lim="800000"/>
              <a:headEnd/>
              <a:tailEnd/>
            </a:ln>
            <a:effectLst/>
          </p:spPr>
          <p:txBody>
            <a:bodyPr wrap="none"/>
            <a:lstStyle/>
            <a:p>
              <a:pPr lvl="0"/>
              <a:r>
                <a:rPr lang="en-US" sz="2400" b="1" dirty="0" smtClean="0">
                  <a:solidFill>
                    <a:schemeClr val="bg1"/>
                  </a:solidFill>
                  <a:latin typeface="Book Antiqua" pitchFamily="18" charset="0"/>
                  <a:ea typeface="標楷體" pitchFamily="65" charset="-120"/>
                </a:rPr>
                <a:t>100</a:t>
              </a:r>
              <a:r>
                <a:rPr lang="zh-TW" altLang="en-US" sz="2400" b="1" dirty="0" smtClean="0">
                  <a:solidFill>
                    <a:schemeClr val="bg1"/>
                  </a:solidFill>
                  <a:latin typeface="Book Antiqua" pitchFamily="18" charset="0"/>
                  <a:ea typeface="標楷體" pitchFamily="65" charset="-120"/>
                </a:rPr>
                <a:t>年年度財務報告</a:t>
              </a:r>
              <a:endParaRPr lang="zh-TW" altLang="en-US" sz="2400" b="1" dirty="0">
                <a:solidFill>
                  <a:schemeClr val="bg1"/>
                </a:solidFill>
                <a:latin typeface="Book Antiqua" pitchFamily="18" charset="0"/>
              </a:endParaRPr>
            </a:p>
          </p:txBody>
        </p:sp>
      </p:grpSp>
      <p:sp>
        <p:nvSpPr>
          <p:cNvPr id="38" name="投影片編號版面配置區 37"/>
          <p:cNvSpPr>
            <a:spLocks noGrp="1"/>
          </p:cNvSpPr>
          <p:nvPr>
            <p:ph type="sldNum" sz="quarter" idx="12"/>
          </p:nvPr>
        </p:nvSpPr>
        <p:spPr>
          <a:xfrm>
            <a:off x="6938994" y="6492899"/>
            <a:ext cx="2133600" cy="365125"/>
          </a:xfrm>
        </p:spPr>
        <p:txBody>
          <a:bodyPr/>
          <a:lstStyle/>
          <a:p>
            <a:pPr>
              <a:defRPr/>
            </a:pPr>
            <a:fld id="{C730F2FB-4105-46B5-8732-C06294EE133D}" type="slidenum">
              <a:rPr lang="zh-TW" altLang="en-US" smtClean="0"/>
              <a:pPr>
                <a:defRPr/>
              </a:pPr>
              <a:t>19</a:t>
            </a:fld>
            <a:endParaRPr lang="zh-TW" altLang="en-US"/>
          </a:p>
        </p:txBody>
      </p:sp>
      <p:sp>
        <p:nvSpPr>
          <p:cNvPr id="39" name="標題 1"/>
          <p:cNvSpPr txBox="1">
            <a:spLocks/>
          </p:cNvSpPr>
          <p:nvPr/>
        </p:nvSpPr>
        <p:spPr>
          <a:xfrm>
            <a:off x="557242" y="-24"/>
            <a:ext cx="8229600" cy="642918"/>
          </a:xfrm>
          <a:prstGeom prst="rect">
            <a:avLst/>
          </a:prstGeom>
        </p:spPr>
        <p:txBody>
          <a:bodyPr>
            <a:normAutofit fontScale="97500" lnSpcReduction="10000"/>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3800" b="1" i="0" u="none" strike="noStrike" kern="1200" cap="none" spc="0" normalizeH="0" baseline="0" noProof="0" dirty="0" smtClean="0">
                <a:ln>
                  <a:noFill/>
                </a:ln>
                <a:solidFill>
                  <a:srgbClr val="0033CC"/>
                </a:solidFill>
                <a:effectLst/>
                <a:uLnTx/>
                <a:uFillTx/>
                <a:latin typeface="Times New Roman" pitchFamily="18" charset="0"/>
                <a:ea typeface="標楷體" pitchFamily="65" charset="-120"/>
                <a:cs typeface="+mj-cs"/>
              </a:rPr>
              <a:t>短期</a:t>
            </a:r>
            <a:r>
              <a:rPr kumimoji="0" lang="en-US" altLang="zh-TW" sz="3800" b="1" i="0" u="none" strike="noStrike" kern="1200" cap="none" spc="0" normalizeH="0" baseline="0" noProof="0" dirty="0" smtClean="0">
                <a:ln>
                  <a:noFill/>
                </a:ln>
                <a:solidFill>
                  <a:srgbClr val="0033CC"/>
                </a:solidFill>
                <a:effectLst/>
                <a:uLnTx/>
                <a:uFillTx/>
                <a:latin typeface="Times New Roman" pitchFamily="18" charset="0"/>
                <a:ea typeface="標楷體" pitchFamily="65" charset="-120"/>
                <a:cs typeface="+mj-cs"/>
              </a:rPr>
              <a:t>-</a:t>
            </a:r>
            <a:r>
              <a:rPr kumimoji="0" lang="zh-TW" altLang="en-US" sz="3800" b="1" i="0" u="none" strike="noStrike" kern="1200" cap="none" spc="0" normalizeH="0" baseline="0" noProof="0" dirty="0" smtClean="0">
                <a:ln>
                  <a:noFill/>
                </a:ln>
                <a:solidFill>
                  <a:srgbClr val="0033CC"/>
                </a:solidFill>
                <a:effectLst/>
                <a:uLnTx/>
                <a:uFillTx/>
                <a:latin typeface="Times New Roman" pitchFamily="18" charset="0"/>
                <a:ea typeface="標楷體" pitchFamily="65" charset="-120"/>
                <a:cs typeface="+mj-cs"/>
              </a:rPr>
              <a:t>財報附註分階段逐步導入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0.70"/>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1000" fill="hold"/>
                                        <p:tgtEl>
                                          <p:spTgt spid="42"/>
                                        </p:tgtEl>
                                        <p:attrNameLst>
                                          <p:attrName>ppt_w</p:attrName>
                                        </p:attrNameLst>
                                      </p:cBhvr>
                                      <p:tavLst>
                                        <p:tav tm="0">
                                          <p:val>
                                            <p:strVal val="#ppt_w*0.70"/>
                                          </p:val>
                                        </p:tav>
                                        <p:tav tm="100000">
                                          <p:val>
                                            <p:strVal val="#ppt_w"/>
                                          </p:val>
                                        </p:tav>
                                      </p:tavLst>
                                    </p:anim>
                                    <p:anim calcmode="lin" valueType="num">
                                      <p:cBhvr>
                                        <p:cTn id="15" dur="1000" fill="hold"/>
                                        <p:tgtEl>
                                          <p:spTgt spid="42"/>
                                        </p:tgtEl>
                                        <p:attrNameLst>
                                          <p:attrName>ppt_h</p:attrName>
                                        </p:attrNameLst>
                                      </p:cBhvr>
                                      <p:tavLst>
                                        <p:tav tm="0">
                                          <p:val>
                                            <p:strVal val="#ppt_h"/>
                                          </p:val>
                                        </p:tav>
                                        <p:tav tm="100000">
                                          <p:val>
                                            <p:strVal val="#ppt_h"/>
                                          </p:val>
                                        </p:tav>
                                      </p:tavLst>
                                    </p:anim>
                                    <p:animEffect transition="in" filter="fade">
                                      <p:cBhvr>
                                        <p:cTn id="16" dur="10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1000" fill="hold"/>
                                        <p:tgtEl>
                                          <p:spTgt spid="40"/>
                                        </p:tgtEl>
                                        <p:attrNameLst>
                                          <p:attrName>ppt_w</p:attrName>
                                        </p:attrNameLst>
                                      </p:cBhvr>
                                      <p:tavLst>
                                        <p:tav tm="0">
                                          <p:val>
                                            <p:strVal val="#ppt_w*0.70"/>
                                          </p:val>
                                        </p:tav>
                                        <p:tav tm="100000">
                                          <p:val>
                                            <p:strVal val="#ppt_w"/>
                                          </p:val>
                                        </p:tav>
                                      </p:tavLst>
                                    </p:anim>
                                    <p:anim calcmode="lin" valueType="num">
                                      <p:cBhvr>
                                        <p:cTn id="22" dur="1000" fill="hold"/>
                                        <p:tgtEl>
                                          <p:spTgt spid="40"/>
                                        </p:tgtEl>
                                        <p:attrNameLst>
                                          <p:attrName>ppt_h</p:attrName>
                                        </p:attrNameLst>
                                      </p:cBhvr>
                                      <p:tavLst>
                                        <p:tav tm="0">
                                          <p:val>
                                            <p:strVal val="#ppt_h"/>
                                          </p:val>
                                        </p:tav>
                                        <p:tav tm="100000">
                                          <p:val>
                                            <p:strVal val="#ppt_h"/>
                                          </p:val>
                                        </p:tav>
                                      </p:tavLst>
                                    </p:anim>
                                    <p:animEffect transition="in" filter="fade">
                                      <p:cBhvr>
                                        <p:cTn id="23"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標題 1"/>
          <p:cNvSpPr>
            <a:spLocks noGrp="1"/>
          </p:cNvSpPr>
          <p:nvPr>
            <p:ph type="title"/>
          </p:nvPr>
        </p:nvSpPr>
        <p:spPr>
          <a:xfrm>
            <a:off x="457200" y="642938"/>
            <a:ext cx="8229600" cy="774700"/>
          </a:xfrm>
        </p:spPr>
        <p:txBody>
          <a:bodyPr/>
          <a:lstStyle/>
          <a:p>
            <a:pPr eaLnBrk="1" hangingPunct="1"/>
            <a:r>
              <a:rPr lang="zh-TW" altLang="en-US" smtClean="0">
                <a:latin typeface="標楷體" pitchFamily="65" charset="-120"/>
                <a:ea typeface="標楷體" pitchFamily="65" charset="-120"/>
              </a:rPr>
              <a:t>簡報大綱</a:t>
            </a:r>
          </a:p>
        </p:txBody>
      </p:sp>
      <p:sp>
        <p:nvSpPr>
          <p:cNvPr id="55298" name="內容版面配置區 2"/>
          <p:cNvSpPr>
            <a:spLocks noGrp="1"/>
          </p:cNvSpPr>
          <p:nvPr>
            <p:ph idx="1"/>
          </p:nvPr>
        </p:nvSpPr>
        <p:spPr>
          <a:xfrm>
            <a:off x="2357438" y="2286000"/>
            <a:ext cx="4857750" cy="3071826"/>
          </a:xfrm>
        </p:spPr>
        <p:txBody>
          <a:bodyPr/>
          <a:lstStyle/>
          <a:p>
            <a:pPr eaLnBrk="1" hangingPunct="1">
              <a:buFont typeface="Arial" charset="0"/>
              <a:buNone/>
            </a:pPr>
            <a:r>
              <a:rPr lang="zh-TW" altLang="en-US" b="1" dirty="0" smtClean="0">
                <a:latin typeface="Cambria" pitchFamily="18" charset="0"/>
                <a:ea typeface="標楷體" pitchFamily="65" charset="-120"/>
              </a:rPr>
              <a:t>壹、</a:t>
            </a:r>
            <a:r>
              <a:rPr lang="en-US" altLang="zh-TW" b="1" dirty="0" smtClean="0">
                <a:latin typeface="Cambria" pitchFamily="18" charset="0"/>
                <a:ea typeface="標楷體" pitchFamily="65" charset="-120"/>
              </a:rPr>
              <a:t>XBRL</a:t>
            </a:r>
            <a:r>
              <a:rPr lang="zh-TW" altLang="en-US" b="1" dirty="0" smtClean="0">
                <a:latin typeface="Cambria" pitchFamily="18" charset="0"/>
                <a:ea typeface="標楷體" pitchFamily="65" charset="-120"/>
              </a:rPr>
              <a:t>簡介</a:t>
            </a:r>
            <a:endParaRPr lang="en-US" altLang="zh-TW" b="1" dirty="0" smtClean="0">
              <a:latin typeface="Cambria" pitchFamily="18" charset="0"/>
              <a:ea typeface="標楷體" pitchFamily="65" charset="-120"/>
            </a:endParaRPr>
          </a:p>
          <a:p>
            <a:pPr eaLnBrk="1" hangingPunct="1">
              <a:buFont typeface="Arial" charset="0"/>
              <a:buNone/>
            </a:pPr>
            <a:r>
              <a:rPr lang="zh-TW" altLang="en-US" b="1" dirty="0" smtClean="0">
                <a:latin typeface="Cambria" pitchFamily="18" charset="0"/>
                <a:ea typeface="標楷體" pitchFamily="65" charset="-120"/>
              </a:rPr>
              <a:t>貳、</a:t>
            </a:r>
            <a:r>
              <a:rPr lang="en-US" altLang="zh-TW" b="1" dirty="0" smtClean="0">
                <a:latin typeface="Cambria" pitchFamily="18" charset="0"/>
                <a:ea typeface="標楷體" pitchFamily="65" charset="-120"/>
              </a:rPr>
              <a:t> XBRL</a:t>
            </a:r>
            <a:r>
              <a:rPr lang="zh-TW" altLang="en-US" b="1" dirty="0" smtClean="0">
                <a:latin typeface="Cambria" pitchFamily="18" charset="0"/>
                <a:ea typeface="標楷體" pitchFamily="65" charset="-120"/>
              </a:rPr>
              <a:t>計畫推動現況</a:t>
            </a:r>
            <a:endParaRPr lang="en-US" altLang="zh-TW" b="1" dirty="0" smtClean="0">
              <a:latin typeface="Cambria" pitchFamily="18" charset="0"/>
              <a:ea typeface="標楷體" pitchFamily="65" charset="-120"/>
            </a:endParaRPr>
          </a:p>
          <a:p>
            <a:pPr eaLnBrk="1" hangingPunct="1">
              <a:buFont typeface="Arial" charset="0"/>
              <a:buNone/>
            </a:pPr>
            <a:r>
              <a:rPr lang="zh-TW" altLang="en-US" b="1" dirty="0" smtClean="0">
                <a:latin typeface="Cambria" pitchFamily="18" charset="0"/>
                <a:ea typeface="標楷體" pitchFamily="65" charset="-120"/>
              </a:rPr>
              <a:t>參、</a:t>
            </a:r>
            <a:r>
              <a:rPr lang="en-US" altLang="zh-TW" b="1" dirty="0" smtClean="0">
                <a:latin typeface="Cambria" pitchFamily="18" charset="0"/>
                <a:ea typeface="標楷體" pitchFamily="65" charset="-120"/>
              </a:rPr>
              <a:t>XBRL</a:t>
            </a:r>
            <a:r>
              <a:rPr lang="zh-TW" altLang="en-US" b="1" dirty="0" smtClean="0">
                <a:latin typeface="Cambria" pitchFamily="18" charset="0"/>
                <a:ea typeface="標楷體" pitchFamily="65" charset="-120"/>
              </a:rPr>
              <a:t>計畫內容</a:t>
            </a:r>
            <a:endParaRPr lang="en-US" altLang="zh-TW" b="1" dirty="0" smtClean="0">
              <a:latin typeface="Cambria" pitchFamily="18" charset="0"/>
              <a:ea typeface="標楷體" pitchFamily="65" charset="-120"/>
            </a:endParaRPr>
          </a:p>
          <a:p>
            <a:pPr eaLnBrk="1" hangingPunct="1">
              <a:buFont typeface="Arial" charset="0"/>
              <a:buNone/>
            </a:pPr>
            <a:r>
              <a:rPr lang="zh-TW" altLang="en-US" b="1" dirty="0" smtClean="0">
                <a:latin typeface="Cambria" pitchFamily="18" charset="0"/>
                <a:ea typeface="標楷體" pitchFamily="65" charset="-120"/>
              </a:rPr>
              <a:t>肆、相關配套措施</a:t>
            </a:r>
            <a:endParaRPr lang="en-US" altLang="zh-TW" b="1" dirty="0" smtClean="0">
              <a:latin typeface="Cambria" pitchFamily="18" charset="0"/>
              <a:ea typeface="標楷體" pitchFamily="65" charset="-120"/>
            </a:endParaRPr>
          </a:p>
          <a:p>
            <a:pPr eaLnBrk="1" hangingPunct="1">
              <a:buFont typeface="Arial" charset="0"/>
              <a:buNone/>
            </a:pPr>
            <a:r>
              <a:rPr lang="zh-TW" altLang="en-US" b="1" dirty="0" smtClean="0">
                <a:latin typeface="Cambria" pitchFamily="18" charset="0"/>
                <a:ea typeface="標楷體" pitchFamily="65" charset="-120"/>
              </a:rPr>
              <a:t>伍、申報注意事項</a:t>
            </a:r>
            <a:endParaRPr lang="zh-TW" altLang="en-US" dirty="0" smtClean="0">
              <a:latin typeface="Cambria" pitchFamily="18" charset="0"/>
              <a:ea typeface="標楷體" pitchFamily="65" charset="-120"/>
            </a:endParaRPr>
          </a:p>
          <a:p>
            <a:pPr algn="ctr" eaLnBrk="1" hangingPunct="1"/>
            <a:endParaRPr lang="zh-TW" altLang="en-US" dirty="0" smtClean="0">
              <a:latin typeface="Cambria" pitchFamily="18" charset="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B04C497E-3AEB-4C75-AF4F-E385ED9EB0E5}" type="slidenum">
              <a:rPr lang="zh-TW" altLang="en-US"/>
              <a:pPr>
                <a:defRPr/>
              </a:pPr>
              <a:t>2</a:t>
            </a:fld>
            <a:endParaRPr lang="zh-TW" altLang="en-US"/>
          </a:p>
        </p:txBody>
      </p:sp>
      <p:sp>
        <p:nvSpPr>
          <p:cNvPr id="55300" name="Line 5"/>
          <p:cNvSpPr>
            <a:spLocks noChangeShapeType="1"/>
          </p:cNvSpPr>
          <p:nvPr/>
        </p:nvSpPr>
        <p:spPr bwMode="auto">
          <a:xfrm>
            <a:off x="928688" y="1500188"/>
            <a:ext cx="7272337" cy="0"/>
          </a:xfrm>
          <a:prstGeom prst="line">
            <a:avLst/>
          </a:prstGeom>
          <a:noFill/>
          <a:ln w="76200" cmpd="tri">
            <a:solidFill>
              <a:schemeClr val="tx1"/>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nvPr>
        </p:nvGraphicFramePr>
        <p:xfrm>
          <a:off x="285722" y="785794"/>
          <a:ext cx="8572557" cy="5857892"/>
        </p:xfrm>
        <a:graphic>
          <a:graphicData uri="http://schemas.openxmlformats.org/drawingml/2006/table">
            <a:tbl>
              <a:tblPr>
                <a:tableStyleId>{69C7853C-536D-4A76-A0AE-DD22124D55A5}</a:tableStyleId>
              </a:tblPr>
              <a:tblGrid>
                <a:gridCol w="500064"/>
                <a:gridCol w="4717479"/>
                <a:gridCol w="559169"/>
                <a:gridCol w="559169"/>
                <a:gridCol w="559169"/>
                <a:gridCol w="559169"/>
                <a:gridCol w="559169"/>
                <a:gridCol w="559169"/>
              </a:tblGrid>
              <a:tr h="691877">
                <a:tc>
                  <a:txBody>
                    <a:bodyPr/>
                    <a:lstStyle/>
                    <a:p>
                      <a:pPr algn="ctr" fontAlgn="ctr"/>
                      <a:r>
                        <a:rPr lang="zh-TW" altLang="en-US" sz="1800" u="none" strike="noStrike" dirty="0"/>
                        <a:t>項次</a:t>
                      </a:r>
                      <a:endParaRPr lang="zh-TW" altLang="en-US" sz="1800" b="0" i="0" u="none" strike="noStrike" dirty="0">
                        <a:solidFill>
                          <a:srgbClr val="000000"/>
                        </a:solidFill>
                        <a:latin typeface="Calibri"/>
                      </a:endParaRPr>
                    </a:p>
                  </a:txBody>
                  <a:tcPr marL="9525" marR="9525" marT="9525" marB="0" anchor="ctr"/>
                </a:tc>
                <a:tc>
                  <a:txBody>
                    <a:bodyPr/>
                    <a:lstStyle/>
                    <a:p>
                      <a:pPr algn="ctr" fontAlgn="ctr"/>
                      <a:r>
                        <a:rPr lang="zh-TW" altLang="en-US" sz="1800" u="none" strike="noStrike"/>
                        <a:t>項目</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一般</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證券期貨</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金融</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保險</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金控</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異業合併</a:t>
                      </a:r>
                      <a:endParaRPr lang="zh-TW" altLang="en-US" sz="1800" b="0" i="0" u="none" strike="noStrike">
                        <a:solidFill>
                          <a:srgbClr val="000000"/>
                        </a:solidFill>
                        <a:latin typeface="Calibri"/>
                      </a:endParaRPr>
                    </a:p>
                  </a:txBody>
                  <a:tcPr marL="9525" marR="9525" marT="9525" marB="0" anchor="ctr"/>
                </a:tc>
              </a:tr>
              <a:tr h="338251">
                <a:tc>
                  <a:txBody>
                    <a:bodyPr/>
                    <a:lstStyle/>
                    <a:p>
                      <a:pPr algn="ctr" fontAlgn="ctr"/>
                      <a:r>
                        <a:rPr lang="en-US" altLang="zh-TW" sz="1800" u="none" strike="noStrike"/>
                        <a:t>1</a:t>
                      </a:r>
                      <a:endParaRPr lang="en-US" altLang="zh-TW" sz="1800" b="0" i="0" u="none" strike="noStrike">
                        <a:solidFill>
                          <a:srgbClr val="000000"/>
                        </a:solidFill>
                        <a:latin typeface="Calibri"/>
                      </a:endParaRPr>
                    </a:p>
                  </a:txBody>
                  <a:tcPr marL="9525" marR="9525" marT="9525" marB="0" anchor="ctr"/>
                </a:tc>
                <a:tc>
                  <a:txBody>
                    <a:bodyPr/>
                    <a:lstStyle/>
                    <a:p>
                      <a:pPr algn="l" fontAlgn="ctr"/>
                      <a:r>
                        <a:rPr lang="zh-TW" altLang="en-US" sz="1800" u="none" strike="noStrike"/>
                        <a:t>資金貸與他人</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r>
              <a:tr h="338251">
                <a:tc>
                  <a:txBody>
                    <a:bodyPr/>
                    <a:lstStyle/>
                    <a:p>
                      <a:pPr algn="ctr" fontAlgn="ctr"/>
                      <a:r>
                        <a:rPr lang="en-US" altLang="zh-TW" sz="1800" u="none" strike="noStrike"/>
                        <a:t>2</a:t>
                      </a:r>
                      <a:endParaRPr lang="en-US" altLang="zh-TW" sz="1800" b="0" i="0" u="none" strike="noStrike">
                        <a:solidFill>
                          <a:srgbClr val="000000"/>
                        </a:solidFill>
                        <a:latin typeface="Calibri"/>
                      </a:endParaRPr>
                    </a:p>
                  </a:txBody>
                  <a:tcPr marL="9525" marR="9525" marT="9525" marB="0" anchor="ctr"/>
                </a:tc>
                <a:tc>
                  <a:txBody>
                    <a:bodyPr/>
                    <a:lstStyle/>
                    <a:p>
                      <a:pPr algn="l" fontAlgn="ctr"/>
                      <a:r>
                        <a:rPr lang="zh-TW" altLang="en-US" sz="1800" u="none" strike="noStrike"/>
                        <a:t>對他人背書保證</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r>
              <a:tr h="338251">
                <a:tc>
                  <a:txBody>
                    <a:bodyPr/>
                    <a:lstStyle/>
                    <a:p>
                      <a:pPr algn="ctr" fontAlgn="ctr"/>
                      <a:r>
                        <a:rPr lang="en-US" altLang="zh-TW" sz="1800" u="none" strike="noStrike"/>
                        <a:t>3</a:t>
                      </a:r>
                      <a:endParaRPr lang="en-US" altLang="zh-TW" sz="1800" b="0" i="0" u="none" strike="noStrike">
                        <a:solidFill>
                          <a:srgbClr val="000000"/>
                        </a:solidFill>
                        <a:latin typeface="Calibri"/>
                      </a:endParaRPr>
                    </a:p>
                  </a:txBody>
                  <a:tcPr marL="9525" marR="9525" marT="9525" marB="0" anchor="ctr"/>
                </a:tc>
                <a:tc>
                  <a:txBody>
                    <a:bodyPr/>
                    <a:lstStyle/>
                    <a:p>
                      <a:pPr algn="l" fontAlgn="ctr"/>
                      <a:r>
                        <a:rPr lang="zh-TW" altLang="en-US" sz="1800" u="none" strike="noStrike"/>
                        <a:t>轉投資事業相關資訊</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r>
              <a:tr h="338251">
                <a:tc rowSpan="3">
                  <a:txBody>
                    <a:bodyPr/>
                    <a:lstStyle/>
                    <a:p>
                      <a:pPr algn="ctr" fontAlgn="ctr"/>
                      <a:r>
                        <a:rPr lang="en-US" altLang="zh-TW" sz="1800" u="none" strike="noStrike"/>
                        <a:t>4</a:t>
                      </a:r>
                      <a:endParaRPr lang="en-US" altLang="zh-TW" sz="1800" b="0" i="0" u="none" strike="noStrike">
                        <a:solidFill>
                          <a:srgbClr val="000000"/>
                        </a:solidFill>
                        <a:latin typeface="Calibri"/>
                      </a:endParaRPr>
                    </a:p>
                  </a:txBody>
                  <a:tcPr marL="9525" marR="9525" marT="9525" marB="0" anchor="ctr"/>
                </a:tc>
                <a:tc>
                  <a:txBody>
                    <a:bodyPr/>
                    <a:lstStyle/>
                    <a:p>
                      <a:pPr algn="l" fontAlgn="ctr"/>
                      <a:r>
                        <a:rPr lang="zh-TW" altLang="en-US" sz="1800" u="none" strike="noStrike"/>
                        <a:t>大陸地區投資</a:t>
                      </a:r>
                      <a:endParaRPr lang="zh-TW" altLang="en-US" sz="1800" b="0" i="0" u="none" strike="noStrike">
                        <a:solidFill>
                          <a:srgbClr val="000000"/>
                        </a:solidFill>
                        <a:latin typeface="Calibri"/>
                      </a:endParaRPr>
                    </a:p>
                  </a:txBody>
                  <a:tcPr marL="9525" marR="9525" marT="9525" marB="0" anchor="ctr"/>
                </a:tc>
                <a:tc rowSpan="3">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rowSpan="3">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rowSpan="3">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rowSpan="3">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rowSpan="3">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rowSpan="3">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r>
              <a:tr h="338251">
                <a:tc vMerge="1">
                  <a:txBody>
                    <a:bodyPr/>
                    <a:lstStyle/>
                    <a:p>
                      <a:endParaRPr lang="zh-TW" altLang="en-US"/>
                    </a:p>
                  </a:txBody>
                  <a:tcPr/>
                </a:tc>
                <a:tc>
                  <a:txBody>
                    <a:bodyPr/>
                    <a:lstStyle/>
                    <a:p>
                      <a:pPr lvl="0" algn="l" fontAlgn="ctr"/>
                      <a:r>
                        <a:rPr lang="zh-TW" altLang="en-US" sz="1800" u="none" strike="noStrike" dirty="0" smtClean="0"/>
                        <a:t>  轉投資</a:t>
                      </a:r>
                      <a:r>
                        <a:rPr lang="zh-TW" altLang="en-US" sz="1800" u="none" strike="noStrike" dirty="0"/>
                        <a:t>大陸地區之事業相關資訊</a:t>
                      </a:r>
                      <a:endParaRPr lang="zh-TW" altLang="en-US" sz="1800" b="0" i="0" u="none" strike="noStrike" dirty="0">
                        <a:solidFill>
                          <a:srgbClr val="000000"/>
                        </a:solidFill>
                        <a:latin typeface="細明體"/>
                      </a:endParaRPr>
                    </a:p>
                  </a:txBody>
                  <a:tcPr marL="142875" marR="9525" marT="9525"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338251">
                <a:tc vMerge="1">
                  <a:txBody>
                    <a:bodyPr/>
                    <a:lstStyle/>
                    <a:p>
                      <a:endParaRPr lang="zh-TW" altLang="en-US"/>
                    </a:p>
                  </a:txBody>
                  <a:tcPr/>
                </a:tc>
                <a:tc>
                  <a:txBody>
                    <a:bodyPr/>
                    <a:lstStyle/>
                    <a:p>
                      <a:pPr lvl="0" algn="l" fontAlgn="ctr"/>
                      <a:r>
                        <a:rPr lang="zh-TW" altLang="en-US" sz="1800" u="none" strike="noStrike" dirty="0" smtClean="0"/>
                        <a:t>  轉投資</a:t>
                      </a:r>
                      <a:r>
                        <a:rPr lang="zh-TW" altLang="en-US" sz="1800" u="none" strike="noStrike" dirty="0"/>
                        <a:t>大陸地區限額</a:t>
                      </a:r>
                      <a:endParaRPr lang="zh-TW" altLang="en-US" sz="1800" b="0" i="0" u="none" strike="noStrike" dirty="0">
                        <a:solidFill>
                          <a:srgbClr val="000000"/>
                        </a:solidFill>
                        <a:latin typeface="細明體"/>
                      </a:endParaRPr>
                    </a:p>
                  </a:txBody>
                  <a:tcPr marL="142875" marR="9525" marT="9525"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645751">
                <a:tc>
                  <a:txBody>
                    <a:bodyPr/>
                    <a:lstStyle/>
                    <a:p>
                      <a:pPr algn="ctr" fontAlgn="ctr"/>
                      <a:r>
                        <a:rPr lang="en-US" altLang="zh-TW" sz="1800" u="none" strike="noStrike"/>
                        <a:t>5</a:t>
                      </a:r>
                      <a:endParaRPr lang="en-US" altLang="zh-TW" sz="1800" b="0" i="0" u="none" strike="noStrike">
                        <a:solidFill>
                          <a:srgbClr val="000000"/>
                        </a:solidFill>
                        <a:latin typeface="Calibri"/>
                      </a:endParaRPr>
                    </a:p>
                  </a:txBody>
                  <a:tcPr marL="9525" marR="9525" marT="9525" marB="0" anchor="ctr"/>
                </a:tc>
                <a:tc>
                  <a:txBody>
                    <a:bodyPr/>
                    <a:lstStyle/>
                    <a:p>
                      <a:pPr algn="l" fontAlgn="ctr"/>
                      <a:r>
                        <a:rPr lang="zh-TW" altLang="en-US" sz="1800" u="none" strike="noStrike"/>
                        <a:t>依期貨交易法相關規定，應符合財務比率之限制及其執行情形</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r>
              <a:tr h="338251">
                <a:tc rowSpan="3">
                  <a:txBody>
                    <a:bodyPr/>
                    <a:lstStyle/>
                    <a:p>
                      <a:pPr algn="ctr" fontAlgn="ctr"/>
                      <a:r>
                        <a:rPr lang="en-US" altLang="zh-TW" sz="1800" u="none" strike="noStrike"/>
                        <a:t>6</a:t>
                      </a:r>
                      <a:endParaRPr lang="en-US" altLang="zh-TW" sz="1800" b="0" i="0" u="none" strike="noStrike">
                        <a:solidFill>
                          <a:srgbClr val="000000"/>
                        </a:solidFill>
                        <a:latin typeface="Calibri"/>
                      </a:endParaRPr>
                    </a:p>
                  </a:txBody>
                  <a:tcPr marL="9525" marR="9525" marT="9525" marB="0" anchor="ctr"/>
                </a:tc>
                <a:tc>
                  <a:txBody>
                    <a:bodyPr/>
                    <a:lstStyle/>
                    <a:p>
                      <a:pPr algn="l" fontAlgn="ctr"/>
                      <a:r>
                        <a:rPr lang="zh-TW" altLang="en-US" sz="1800" u="none" strike="noStrike"/>
                        <a:t>資產品質</a:t>
                      </a:r>
                      <a:r>
                        <a:rPr lang="en-US" altLang="zh-TW" sz="1800" u="none" strike="noStrike"/>
                        <a:t>(</a:t>
                      </a:r>
                      <a:r>
                        <a:rPr lang="zh-TW" altLang="en-US" sz="1800" u="none" strike="noStrike"/>
                        <a:t>銀行子公司</a:t>
                      </a:r>
                      <a:r>
                        <a:rPr lang="en-US" altLang="zh-TW" sz="1800" u="none" strike="noStrike"/>
                        <a:t>)</a:t>
                      </a:r>
                      <a:endParaRPr lang="en-US" altLang="zh-TW" sz="1800" b="0" i="0" u="none" strike="noStrike">
                        <a:solidFill>
                          <a:srgbClr val="000000"/>
                        </a:solidFill>
                        <a:latin typeface="Calibri"/>
                      </a:endParaRPr>
                    </a:p>
                  </a:txBody>
                  <a:tcPr marL="9525" marR="9525" marT="9525" marB="0" anchor="ctr"/>
                </a:tc>
                <a:tc rowSpan="3">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rowSpan="3">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rowSpan="3">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rowSpan="3">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rowSpan="3">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rowSpan="3">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r>
              <a:tr h="338251">
                <a:tc vMerge="1">
                  <a:txBody>
                    <a:bodyPr/>
                    <a:lstStyle/>
                    <a:p>
                      <a:endParaRPr lang="zh-TW" altLang="en-US"/>
                    </a:p>
                  </a:txBody>
                  <a:tcPr/>
                </a:tc>
                <a:tc>
                  <a:txBody>
                    <a:bodyPr/>
                    <a:lstStyle/>
                    <a:p>
                      <a:pPr algn="l" fontAlgn="ctr"/>
                      <a:r>
                        <a:rPr lang="zh-TW" altLang="en-US" sz="1800" u="none" strike="noStrike" dirty="0" smtClean="0"/>
                        <a:t>  逾期</a:t>
                      </a:r>
                      <a:r>
                        <a:rPr lang="zh-TW" altLang="en-US" sz="1800" u="none" strike="noStrike" dirty="0"/>
                        <a:t>放款及逾期帳款</a:t>
                      </a:r>
                      <a:endParaRPr lang="zh-TW" altLang="en-US" sz="1800" b="0" i="0" u="none" strike="noStrike" dirty="0">
                        <a:solidFill>
                          <a:srgbClr val="000000"/>
                        </a:solidFill>
                        <a:latin typeface="細明體"/>
                      </a:endParaRPr>
                    </a:p>
                  </a:txBody>
                  <a:tcPr marL="142875" marR="9525" marT="9525"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338251">
                <a:tc vMerge="1">
                  <a:txBody>
                    <a:bodyPr/>
                    <a:lstStyle/>
                    <a:p>
                      <a:endParaRPr lang="zh-TW" altLang="en-US"/>
                    </a:p>
                  </a:txBody>
                  <a:tcPr/>
                </a:tc>
                <a:tc>
                  <a:txBody>
                    <a:bodyPr/>
                    <a:lstStyle/>
                    <a:p>
                      <a:pPr algn="l" fontAlgn="ctr"/>
                      <a:r>
                        <a:rPr lang="zh-TW" altLang="en-US" sz="1800" u="none" strike="noStrike" dirty="0" smtClean="0"/>
                        <a:t>  免</a:t>
                      </a:r>
                      <a:r>
                        <a:rPr lang="zh-TW" altLang="en-US" sz="1800" u="none" strike="noStrike" dirty="0"/>
                        <a:t>列報逾期放款或逾期帳款</a:t>
                      </a:r>
                      <a:endParaRPr lang="zh-TW" altLang="en-US" sz="1800" b="0" i="0" u="none" strike="noStrike" dirty="0">
                        <a:solidFill>
                          <a:srgbClr val="000000"/>
                        </a:solidFill>
                        <a:latin typeface="細明體"/>
                      </a:endParaRPr>
                    </a:p>
                  </a:txBody>
                  <a:tcPr marL="142875" marR="9525" marT="9525"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61252">
                <a:tc>
                  <a:txBody>
                    <a:bodyPr/>
                    <a:lstStyle/>
                    <a:p>
                      <a:pPr algn="ctr" fontAlgn="ctr"/>
                      <a:r>
                        <a:rPr lang="en-US" altLang="zh-TW" sz="1800" u="none" strike="noStrike"/>
                        <a:t>7</a:t>
                      </a:r>
                      <a:endParaRPr lang="en-US" altLang="zh-TW" sz="1800" b="0" i="0" u="none" strike="noStrike">
                        <a:solidFill>
                          <a:srgbClr val="000000"/>
                        </a:solidFill>
                        <a:latin typeface="Calibri"/>
                      </a:endParaRPr>
                    </a:p>
                  </a:txBody>
                  <a:tcPr marL="9525" marR="9525" marT="9525" marB="0" anchor="ctr"/>
                </a:tc>
                <a:tc>
                  <a:txBody>
                    <a:bodyPr/>
                    <a:lstStyle/>
                    <a:p>
                      <a:pPr algn="l" fontAlgn="ctr"/>
                      <a:r>
                        <a:rPr lang="en-US" altLang="zh-TW" sz="1800" u="none" strike="noStrike"/>
                        <a:t>(</a:t>
                      </a:r>
                      <a:r>
                        <a:rPr lang="zh-TW" altLang="en-US" sz="1800" u="none" strike="noStrike"/>
                        <a:t>集團</a:t>
                      </a:r>
                      <a:r>
                        <a:rPr lang="en-US" altLang="zh-TW" sz="1800" u="none" strike="noStrike"/>
                        <a:t>)</a:t>
                      </a:r>
                      <a:r>
                        <a:rPr lang="zh-TW" altLang="en-US" sz="1800" u="none" strike="noStrike"/>
                        <a:t>資本適足性</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r>
              <a:tr h="338251">
                <a:tc rowSpan="3">
                  <a:txBody>
                    <a:bodyPr/>
                    <a:lstStyle/>
                    <a:p>
                      <a:pPr algn="ctr" fontAlgn="ctr"/>
                      <a:r>
                        <a:rPr lang="en-US" altLang="zh-TW" sz="1800" u="none" strike="noStrike"/>
                        <a:t>8</a:t>
                      </a:r>
                      <a:endParaRPr lang="en-US" altLang="zh-TW" sz="1800" b="0" i="0" u="none" strike="noStrike">
                        <a:solidFill>
                          <a:srgbClr val="000000"/>
                        </a:solidFill>
                        <a:latin typeface="Calibri"/>
                      </a:endParaRPr>
                    </a:p>
                  </a:txBody>
                  <a:tcPr marL="9525" marR="9525" marT="9525" marB="0" anchor="ctr"/>
                </a:tc>
                <a:tc>
                  <a:txBody>
                    <a:bodyPr/>
                    <a:lstStyle/>
                    <a:p>
                      <a:pPr algn="l" fontAlgn="ctr"/>
                      <a:r>
                        <a:rPr lang="zh-TW" altLang="en-US" sz="1800" u="none" strike="noStrike"/>
                        <a:t>出售不良債權交易資訊</a:t>
                      </a:r>
                      <a:r>
                        <a:rPr lang="en-US" altLang="zh-TW" sz="1800" u="none" strike="noStrike"/>
                        <a:t>(</a:t>
                      </a:r>
                      <a:r>
                        <a:rPr lang="zh-TW" altLang="en-US" sz="1800" u="none" strike="noStrike"/>
                        <a:t>子公司</a:t>
                      </a:r>
                      <a:r>
                        <a:rPr lang="en-US" altLang="zh-TW" sz="1800" u="none" strike="noStrike"/>
                        <a:t>)</a:t>
                      </a:r>
                      <a:endParaRPr lang="en-US" altLang="zh-TW" sz="1800" b="0" i="0" u="none" strike="noStrike">
                        <a:solidFill>
                          <a:srgbClr val="000000"/>
                        </a:solidFill>
                        <a:latin typeface="Calibri"/>
                      </a:endParaRPr>
                    </a:p>
                  </a:txBody>
                  <a:tcPr marL="9525" marR="9525" marT="9525" marB="0" anchor="ctr"/>
                </a:tc>
                <a:tc rowSpan="3">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rowSpan="3">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rowSpan="3">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rowSpan="3">
                  <a:txBody>
                    <a:bodyPr/>
                    <a:lstStyle/>
                    <a:p>
                      <a:pPr algn="ctr" fontAlgn="ctr"/>
                      <a:r>
                        <a:rPr lang="zh-TW" altLang="en-US" sz="1800" u="none" strike="noStrike"/>
                        <a:t>　</a:t>
                      </a:r>
                      <a:endParaRPr lang="zh-TW" altLang="en-US" sz="1800" b="0" i="0" u="none" strike="noStrike">
                        <a:solidFill>
                          <a:srgbClr val="000000"/>
                        </a:solidFill>
                        <a:latin typeface="Calibri"/>
                      </a:endParaRPr>
                    </a:p>
                  </a:txBody>
                  <a:tcPr marL="9525" marR="9525" marT="9525" marB="0" anchor="ctr"/>
                </a:tc>
                <a:tc rowSpan="3">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c rowSpan="3">
                  <a:txBody>
                    <a:bodyPr/>
                    <a:lstStyle/>
                    <a:p>
                      <a:pPr algn="ctr" fontAlgn="ctr"/>
                      <a:r>
                        <a:rPr lang="en-US" sz="1800" u="none" strike="noStrike"/>
                        <a:t>V</a:t>
                      </a:r>
                      <a:endParaRPr lang="en-US" sz="1800" b="0" i="0" u="none" strike="noStrike">
                        <a:solidFill>
                          <a:srgbClr val="000000"/>
                        </a:solidFill>
                        <a:latin typeface="Calibri"/>
                      </a:endParaRPr>
                    </a:p>
                  </a:txBody>
                  <a:tcPr marL="9525" marR="9525" marT="9525" marB="0" anchor="ctr"/>
                </a:tc>
              </a:tr>
              <a:tr h="338251">
                <a:tc vMerge="1">
                  <a:txBody>
                    <a:bodyPr/>
                    <a:lstStyle/>
                    <a:p>
                      <a:endParaRPr lang="zh-TW" altLang="en-US"/>
                    </a:p>
                  </a:txBody>
                  <a:tcPr/>
                </a:tc>
                <a:tc>
                  <a:txBody>
                    <a:bodyPr/>
                    <a:lstStyle/>
                    <a:p>
                      <a:pPr algn="l" fontAlgn="ctr"/>
                      <a:r>
                        <a:rPr lang="zh-TW" altLang="en-US" sz="1800" u="none" strike="noStrike" dirty="0" smtClean="0"/>
                        <a:t>  出售</a:t>
                      </a:r>
                      <a:r>
                        <a:rPr lang="zh-TW" altLang="en-US" sz="1800" u="none" strike="noStrike" dirty="0"/>
                        <a:t>不良債權交易彙總表</a:t>
                      </a:r>
                      <a:endParaRPr lang="zh-TW" altLang="en-US" sz="1800" b="0" i="0" u="none" strike="noStrike" dirty="0">
                        <a:solidFill>
                          <a:srgbClr val="000000"/>
                        </a:solidFill>
                        <a:latin typeface="新細明體"/>
                      </a:endParaRPr>
                    </a:p>
                  </a:txBody>
                  <a:tcPr marL="142875" marR="9525" marT="9525"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338251">
                <a:tc vMerge="1">
                  <a:txBody>
                    <a:bodyPr/>
                    <a:lstStyle/>
                    <a:p>
                      <a:endParaRPr lang="zh-TW" altLang="en-US"/>
                    </a:p>
                  </a:txBody>
                  <a:tcPr/>
                </a:tc>
                <a:tc>
                  <a:txBody>
                    <a:bodyPr/>
                    <a:lstStyle/>
                    <a:p>
                      <a:pPr algn="l" fontAlgn="ctr"/>
                      <a:r>
                        <a:rPr lang="zh-TW" altLang="en-US" sz="1800" u="none" strike="noStrike" dirty="0" smtClean="0"/>
                        <a:t>  出售</a:t>
                      </a:r>
                      <a:r>
                        <a:rPr lang="zh-TW" altLang="en-US" sz="1800" u="none" strike="noStrike" dirty="0"/>
                        <a:t>不良債權單批債權金額達</a:t>
                      </a:r>
                      <a:r>
                        <a:rPr lang="en-US" altLang="zh-TW" sz="1800" u="none" strike="noStrike" dirty="0"/>
                        <a:t>10</a:t>
                      </a:r>
                      <a:r>
                        <a:rPr lang="zh-TW" altLang="en-US" sz="1800" u="none" strike="noStrike" dirty="0"/>
                        <a:t>億元以上</a:t>
                      </a:r>
                      <a:endParaRPr lang="zh-TW" altLang="en-US" sz="1800" b="0" i="0" u="none" strike="noStrike" dirty="0">
                        <a:solidFill>
                          <a:srgbClr val="000000"/>
                        </a:solidFill>
                        <a:latin typeface="新細明體"/>
                      </a:endParaRPr>
                    </a:p>
                  </a:txBody>
                  <a:tcPr marL="142875" marR="9525" marT="9525"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bl>
          </a:graphicData>
        </a:graphic>
      </p:graphicFrame>
      <p:sp>
        <p:nvSpPr>
          <p:cNvPr id="4" name="投影片編號版面配置區 3"/>
          <p:cNvSpPr>
            <a:spLocks noGrp="1"/>
          </p:cNvSpPr>
          <p:nvPr>
            <p:ph type="sldNum" sz="quarter" idx="12"/>
          </p:nvPr>
        </p:nvSpPr>
        <p:spPr/>
        <p:txBody>
          <a:bodyPr/>
          <a:lstStyle/>
          <a:p>
            <a:pPr>
              <a:defRPr/>
            </a:pPr>
            <a:fld id="{F2D0EE1B-52D0-48CF-8321-C0B59577E1D6}" type="slidenum">
              <a:rPr lang="zh-TW" altLang="en-US" smtClean="0"/>
              <a:pPr>
                <a:defRPr/>
              </a:pPr>
              <a:t>20</a:t>
            </a:fld>
            <a:endParaRPr lang="zh-TW" altLang="en-US"/>
          </a:p>
        </p:txBody>
      </p:sp>
      <p:sp>
        <p:nvSpPr>
          <p:cNvPr id="5" name="標題 1"/>
          <p:cNvSpPr txBox="1">
            <a:spLocks/>
          </p:cNvSpPr>
          <p:nvPr/>
        </p:nvSpPr>
        <p:spPr>
          <a:xfrm>
            <a:off x="557242" y="-24"/>
            <a:ext cx="8229600" cy="642918"/>
          </a:xfrm>
          <a:prstGeom prst="rect">
            <a:avLst/>
          </a:prstGeom>
        </p:spPr>
        <p:txBody>
          <a:bodyPr>
            <a:normAutofit fontScale="97500" lnSpcReduction="10000"/>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TW" altLang="en-US" sz="3800" b="1" i="0" u="none" strike="noStrike" kern="1200" cap="none" spc="0" normalizeH="0" baseline="0" noProof="0" dirty="0" smtClean="0">
                <a:ln>
                  <a:noFill/>
                </a:ln>
                <a:solidFill>
                  <a:srgbClr val="0033CC"/>
                </a:solidFill>
                <a:effectLst/>
                <a:uLnTx/>
                <a:uFillTx/>
                <a:latin typeface="Times New Roman" pitchFamily="18" charset="0"/>
                <a:ea typeface="標楷體" pitchFamily="65" charset="-120"/>
                <a:cs typeface="+mj-cs"/>
              </a:rPr>
              <a:t>第三階段財</a:t>
            </a:r>
            <a:r>
              <a:rPr kumimoji="0" lang="zh-TW" altLang="en-US" sz="3800" b="1" i="0" u="none" strike="noStrike" kern="1200" cap="none" spc="0" normalizeH="0" baseline="0" noProof="0" dirty="0" smtClean="0">
                <a:ln>
                  <a:noFill/>
                </a:ln>
                <a:solidFill>
                  <a:srgbClr val="0033CC"/>
                </a:solidFill>
                <a:effectLst/>
                <a:uLnTx/>
                <a:uFillTx/>
                <a:latin typeface="Times New Roman" pitchFamily="18" charset="0"/>
                <a:ea typeface="標楷體" pitchFamily="65" charset="-120"/>
                <a:cs typeface="+mj-cs"/>
              </a:rPr>
              <a:t>報</a:t>
            </a:r>
            <a:r>
              <a:rPr kumimoji="0" lang="zh-TW" altLang="en-US" sz="3800" b="1" i="0" u="none" strike="noStrike" kern="1200" cap="none" spc="0" normalizeH="0" baseline="0" noProof="0" dirty="0" smtClean="0">
                <a:ln>
                  <a:noFill/>
                </a:ln>
                <a:solidFill>
                  <a:srgbClr val="0033CC"/>
                </a:solidFill>
                <a:effectLst/>
                <a:uLnTx/>
                <a:uFillTx/>
                <a:latin typeface="Times New Roman" pitchFamily="18" charset="0"/>
                <a:ea typeface="標楷體" pitchFamily="65" charset="-120"/>
                <a:cs typeface="+mj-cs"/>
              </a:rPr>
              <a:t>附註申報內容</a:t>
            </a:r>
            <a:endParaRPr kumimoji="0" lang="zh-TW" altLang="en-US" sz="3800" b="1" i="0" u="none" strike="noStrike" kern="1200" cap="none" spc="0" normalizeH="0" baseline="0" noProof="0" dirty="0" smtClean="0">
              <a:ln>
                <a:noFill/>
              </a:ln>
              <a:solidFill>
                <a:srgbClr val="0033CC"/>
              </a:solidFill>
              <a:effectLst/>
              <a:uLnTx/>
              <a:uFillTx/>
              <a:latin typeface="Times New Roman" pitchFamily="18" charset="0"/>
              <a:ea typeface="標楷體" pitchFamily="65" charset="-120"/>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7242" y="-24"/>
            <a:ext cx="8229600" cy="642918"/>
          </a:xfrm>
        </p:spPr>
        <p:txBody>
          <a:bodyPr>
            <a:normAutofit fontScale="90000"/>
          </a:bodyPr>
          <a:lstStyle/>
          <a:p>
            <a:pPr algn="ctr" eaLnBrk="1" hangingPunct="1">
              <a:spcBef>
                <a:spcPct val="50000"/>
              </a:spcBef>
            </a:pPr>
            <a:r>
              <a:rPr lang="zh-TW" altLang="en-US" sz="3800" b="1" dirty="0" smtClean="0">
                <a:solidFill>
                  <a:srgbClr val="0033CC"/>
                </a:solidFill>
                <a:latin typeface="Times New Roman" pitchFamily="18" charset="0"/>
                <a:ea typeface="標楷體" pitchFamily="65" charset="-120"/>
              </a:rPr>
              <a:t>改採</a:t>
            </a:r>
            <a:r>
              <a:rPr lang="en-US" altLang="zh-TW" sz="3800" b="1" dirty="0" smtClean="0">
                <a:solidFill>
                  <a:srgbClr val="0033CC"/>
                </a:solidFill>
                <a:latin typeface="Times New Roman" pitchFamily="18" charset="0"/>
                <a:ea typeface="標楷體" pitchFamily="65" charset="-120"/>
              </a:rPr>
              <a:t>IFRSs</a:t>
            </a:r>
            <a:r>
              <a:rPr lang="zh-TW" altLang="en-US" sz="3800" b="1" dirty="0" smtClean="0">
                <a:solidFill>
                  <a:srgbClr val="0033CC"/>
                </a:solidFill>
                <a:latin typeface="Times New Roman" pitchFamily="18" charset="0"/>
                <a:ea typeface="標楷體" pitchFamily="65" charset="-120"/>
              </a:rPr>
              <a:t>後之計畫時程</a:t>
            </a:r>
          </a:p>
        </p:txBody>
      </p:sp>
      <p:sp>
        <p:nvSpPr>
          <p:cNvPr id="4" name="投影片編號版面配置區 3"/>
          <p:cNvSpPr>
            <a:spLocks noGrp="1"/>
          </p:cNvSpPr>
          <p:nvPr>
            <p:ph type="sldNum" sz="quarter" idx="12"/>
          </p:nvPr>
        </p:nvSpPr>
        <p:spPr/>
        <p:txBody>
          <a:bodyPr>
            <a:normAutofit/>
          </a:bodyPr>
          <a:lstStyle/>
          <a:p>
            <a:pPr>
              <a:defRPr/>
            </a:pPr>
            <a:fld id="{F2D0EE1B-52D0-48CF-8321-C0B59577E1D6}" type="slidenum">
              <a:rPr lang="zh-TW" altLang="en-US" smtClean="0"/>
              <a:pPr>
                <a:defRPr/>
              </a:pPr>
              <a:t>21</a:t>
            </a:fld>
            <a:endParaRPr lang="zh-TW" altLang="en-US"/>
          </a:p>
        </p:txBody>
      </p:sp>
      <p:graphicFrame>
        <p:nvGraphicFramePr>
          <p:cNvPr id="7" name="內容版面配置區 6"/>
          <p:cNvGraphicFramePr>
            <a:graphicFrameLocks noGrp="1"/>
          </p:cNvGraphicFramePr>
          <p:nvPr>
            <p:ph idx="1"/>
          </p:nvPr>
        </p:nvGraphicFramePr>
        <p:xfrm>
          <a:off x="214282" y="1071546"/>
          <a:ext cx="8001056"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向左箭號圖說文字 8"/>
          <p:cNvSpPr/>
          <p:nvPr/>
        </p:nvSpPr>
        <p:spPr>
          <a:xfrm>
            <a:off x="6929454" y="1000108"/>
            <a:ext cx="2214546" cy="2857520"/>
          </a:xfrm>
          <a:prstGeom prst="leftArrowCallout">
            <a:avLst>
              <a:gd name="adj1" fmla="val 25000"/>
              <a:gd name="adj2" fmla="val 25000"/>
              <a:gd name="adj3" fmla="val 25000"/>
              <a:gd name="adj4" fmla="val 7013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dirty="0" smtClean="0">
                <a:latin typeface="標楷體" pitchFamily="65" charset="-120"/>
                <a:ea typeface="標楷體" pitchFamily="65" charset="-120"/>
              </a:rPr>
              <a:t>與改採</a:t>
            </a:r>
            <a:r>
              <a:rPr lang="en-US" altLang="zh-TW" sz="2800" dirty="0" smtClean="0">
                <a:latin typeface="標楷體" pitchFamily="65" charset="-120"/>
                <a:ea typeface="標楷體" pitchFamily="65" charset="-120"/>
              </a:rPr>
              <a:t>IFRSs</a:t>
            </a:r>
            <a:r>
              <a:rPr lang="zh-TW" altLang="en-US" sz="2800" dirty="0" smtClean="0">
                <a:latin typeface="標楷體" pitchFamily="65" charset="-120"/>
                <a:ea typeface="標楷體" pitchFamily="65" charset="-120"/>
              </a:rPr>
              <a:t>前短期附註第三階段內容相同</a:t>
            </a:r>
            <a:endParaRPr lang="zh-TW" altLang="en-US" sz="2800"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8CFF5BFC-A463-4B97-B2DB-F85315A90BDB}" type="slidenum">
              <a:rPr lang="en-US" altLang="zh-TW"/>
              <a:pPr>
                <a:defRPr/>
              </a:pPr>
              <a:t>22</a:t>
            </a:fld>
            <a:endParaRPr lang="en-US" altLang="zh-TW"/>
          </a:p>
        </p:txBody>
      </p:sp>
      <p:sp>
        <p:nvSpPr>
          <p:cNvPr id="93186" name="Rectangle 3"/>
          <p:cNvSpPr>
            <a:spLocks noGrp="1" noChangeArrowheads="1"/>
          </p:cNvSpPr>
          <p:nvPr>
            <p:ph type="body" idx="1"/>
          </p:nvPr>
        </p:nvSpPr>
        <p:spPr>
          <a:xfrm>
            <a:off x="1857375" y="2500313"/>
            <a:ext cx="5194300" cy="720725"/>
          </a:xfrm>
        </p:spPr>
        <p:txBody>
          <a:bodyPr/>
          <a:lstStyle/>
          <a:p>
            <a:pPr algn="ctr" eaLnBrk="1" hangingPunct="1">
              <a:buFont typeface="Arial" charset="0"/>
              <a:buNone/>
            </a:pPr>
            <a:r>
              <a:rPr lang="zh-TW" altLang="en-US" sz="4000" b="1" smtClean="0">
                <a:latin typeface="標楷體" pitchFamily="65" charset="-120"/>
                <a:ea typeface="標楷體" pitchFamily="65" charset="-120"/>
              </a:rPr>
              <a:t>肆、相關配套措施</a:t>
            </a:r>
            <a:endParaRPr lang="en-US" altLang="zh-TW" sz="4000" b="1" smtClean="0">
              <a:latin typeface="標楷體" pitchFamily="65" charset="-120"/>
              <a:ea typeface="標楷體" pitchFamily="65" charset="-120"/>
            </a:endParaRPr>
          </a:p>
        </p:txBody>
      </p:sp>
      <p:sp>
        <p:nvSpPr>
          <p:cNvPr id="93187" name="Line 4"/>
          <p:cNvSpPr>
            <a:spLocks noChangeShapeType="1"/>
          </p:cNvSpPr>
          <p:nvPr/>
        </p:nvSpPr>
        <p:spPr bwMode="auto">
          <a:xfrm>
            <a:off x="395288" y="2205038"/>
            <a:ext cx="8135937" cy="0"/>
          </a:xfrm>
          <a:prstGeom prst="line">
            <a:avLst/>
          </a:prstGeom>
          <a:noFill/>
          <a:ln w="76200" cmpd="tri">
            <a:solidFill>
              <a:srgbClr val="000080"/>
            </a:solidFill>
            <a:round/>
            <a:headEnd/>
            <a:tailEnd/>
          </a:ln>
        </p:spPr>
        <p:txBody>
          <a:bodyPr/>
          <a:lstStyle/>
          <a:p>
            <a:endParaRPr lang="zh-TW" altLang="en-US"/>
          </a:p>
        </p:txBody>
      </p:sp>
      <p:sp>
        <p:nvSpPr>
          <p:cNvPr id="93188" name="Line 5"/>
          <p:cNvSpPr>
            <a:spLocks noChangeShapeType="1"/>
          </p:cNvSpPr>
          <p:nvPr/>
        </p:nvSpPr>
        <p:spPr bwMode="auto">
          <a:xfrm>
            <a:off x="428625" y="3429000"/>
            <a:ext cx="8135938" cy="0"/>
          </a:xfrm>
          <a:prstGeom prst="line">
            <a:avLst/>
          </a:prstGeom>
          <a:noFill/>
          <a:ln w="76200" cmpd="tri">
            <a:solidFill>
              <a:srgbClr val="00008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214282" y="1785926"/>
          <a:ext cx="8572560" cy="4929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投影片編號版面配置區 3"/>
          <p:cNvSpPr>
            <a:spLocks noGrp="1"/>
          </p:cNvSpPr>
          <p:nvPr>
            <p:ph type="sldNum" sz="quarter" idx="12"/>
          </p:nvPr>
        </p:nvSpPr>
        <p:spPr/>
        <p:txBody>
          <a:bodyPr/>
          <a:lstStyle/>
          <a:p>
            <a:pPr>
              <a:defRPr/>
            </a:pPr>
            <a:fld id="{F2D0EE1B-52D0-48CF-8321-C0B59577E1D6}" type="slidenum">
              <a:rPr lang="zh-TW" altLang="en-US" smtClean="0"/>
              <a:pPr>
                <a:defRPr/>
              </a:pPr>
              <a:t>23</a:t>
            </a:fld>
            <a:endParaRPr lang="zh-TW" altLang="en-US"/>
          </a:p>
        </p:txBody>
      </p:sp>
      <p:sp>
        <p:nvSpPr>
          <p:cNvPr id="6" name="標題 1"/>
          <p:cNvSpPr txBox="1">
            <a:spLocks/>
          </p:cNvSpPr>
          <p:nvPr/>
        </p:nvSpPr>
        <p:spPr>
          <a:xfrm>
            <a:off x="500063" y="0"/>
            <a:ext cx="8229600" cy="642938"/>
          </a:xfrm>
          <a:prstGeom prst="rect">
            <a:avLst/>
          </a:prstGeom>
        </p:spPr>
        <p:txBody>
          <a:bodyPr anchor="ctr">
            <a:normAutofit lnSpcReduction="10000"/>
          </a:bodyPr>
          <a:lstStyle/>
          <a:p>
            <a:pPr marL="0" lvl="1" algn="ctr" fontAlgn="auto">
              <a:spcAft>
                <a:spcPts val="0"/>
              </a:spcAft>
              <a:defRPr/>
            </a:pPr>
            <a:r>
              <a:rPr kumimoji="0" lang="zh-TW" altLang="en-US" sz="3800" b="1" kern="0" dirty="0">
                <a:solidFill>
                  <a:srgbClr val="0033CC"/>
                </a:solidFill>
                <a:latin typeface="標楷體" pitchFamily="65" charset="-120"/>
                <a:ea typeface="標楷體" pitchFamily="65" charset="-120"/>
              </a:rPr>
              <a:t>提供免費編製軟體</a:t>
            </a:r>
            <a:endParaRPr kumimoji="0" lang="en-US" altLang="en-US" sz="3800" b="1" kern="0" dirty="0">
              <a:solidFill>
                <a:srgbClr val="0033CC"/>
              </a:solidFill>
              <a:latin typeface="標楷體" pitchFamily="65" charset="-120"/>
              <a:ea typeface="標楷體" pitchFamily="65" charset="-120"/>
            </a:endParaRPr>
          </a:p>
        </p:txBody>
      </p:sp>
      <p:sp>
        <p:nvSpPr>
          <p:cNvPr id="7" name="圓角矩形 6"/>
          <p:cNvSpPr/>
          <p:nvPr/>
        </p:nvSpPr>
        <p:spPr>
          <a:xfrm>
            <a:off x="1071538" y="714356"/>
            <a:ext cx="7215238" cy="857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0" lang="zh-TW" altLang="en-US" sz="2800" b="1" dirty="0" smtClean="0">
                <a:solidFill>
                  <a:schemeClr val="tx2">
                    <a:lumMod val="50000"/>
                  </a:schemeClr>
                </a:solidFill>
                <a:latin typeface="DFKai-SB" pitchFamily="65" charset="-120"/>
                <a:ea typeface="DFKai-SB" pitchFamily="65" charset="-120"/>
              </a:rPr>
              <a:t>開發新一代</a:t>
            </a:r>
            <a:r>
              <a:rPr kumimoji="0" lang="en-US" sz="2800" b="1" dirty="0" smtClean="0">
                <a:solidFill>
                  <a:schemeClr val="tx2">
                    <a:lumMod val="50000"/>
                  </a:schemeClr>
                </a:solidFill>
                <a:latin typeface="DFKai-SB" pitchFamily="65" charset="-120"/>
                <a:ea typeface="DFKai-SB" pitchFamily="65" charset="-120"/>
              </a:rPr>
              <a:t>XBRL</a:t>
            </a:r>
            <a:r>
              <a:rPr kumimoji="0" lang="zh-TW" altLang="en-US" sz="2800" b="1" dirty="0" smtClean="0">
                <a:solidFill>
                  <a:schemeClr val="tx2">
                    <a:lumMod val="50000"/>
                  </a:schemeClr>
                </a:solidFill>
                <a:latin typeface="DFKai-SB" pitchFamily="65" charset="-120"/>
                <a:ea typeface="DFKai-SB" pitchFamily="65" charset="-120"/>
              </a:rPr>
              <a:t>財報編製軟體，免費提供上市櫃（興櫃）公司及會計師事務所使用</a:t>
            </a:r>
            <a:endParaRPr kumimoji="0" lang="en-US" altLang="zh-TW" sz="2800" b="1" dirty="0" smtClean="0">
              <a:solidFill>
                <a:schemeClr val="tx2">
                  <a:lumMod val="50000"/>
                </a:schemeClr>
              </a:solidFill>
              <a:latin typeface="DFKai-SB" pitchFamily="65" charset="-120"/>
              <a:ea typeface="DFKai-SB"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625" y="0"/>
            <a:ext cx="8229600" cy="642938"/>
          </a:xfrm>
        </p:spPr>
        <p:txBody>
          <a:bodyPr rtlCol="0">
            <a:noAutofit/>
          </a:bodyPr>
          <a:lstStyle/>
          <a:p>
            <a:pPr lvl="1" eaLnBrk="1" fontAlgn="auto" hangingPunct="1">
              <a:spcAft>
                <a:spcPts val="0"/>
              </a:spcAft>
              <a:defRPr/>
            </a:pPr>
            <a:r>
              <a:rPr lang="zh-TW" altLang="en-US" sz="3800" b="1" dirty="0">
                <a:solidFill>
                  <a:srgbClr val="0033CC"/>
                </a:solidFill>
                <a:latin typeface="標楷體" pitchFamily="65" charset="-120"/>
                <a:ea typeface="標楷體" pitchFamily="65" charset="-120"/>
                <a:cs typeface="+mn-cs"/>
              </a:rPr>
              <a:t>教育訓練課程</a:t>
            </a:r>
            <a:endParaRPr lang="en-US" altLang="en-US" sz="3800" b="1" dirty="0">
              <a:solidFill>
                <a:srgbClr val="0033CC"/>
              </a:solidFill>
              <a:latin typeface="標楷體" pitchFamily="65" charset="-120"/>
              <a:ea typeface="標楷體" pitchFamily="65" charset="-120"/>
              <a:cs typeface="+mn-cs"/>
            </a:endParaRPr>
          </a:p>
        </p:txBody>
      </p:sp>
      <p:sp>
        <p:nvSpPr>
          <p:cNvPr id="4" name="投影片編號版面配置區 3"/>
          <p:cNvSpPr>
            <a:spLocks noGrp="1"/>
          </p:cNvSpPr>
          <p:nvPr>
            <p:ph type="sldNum" sz="quarter" idx="12"/>
          </p:nvPr>
        </p:nvSpPr>
        <p:spPr/>
        <p:txBody>
          <a:bodyPr/>
          <a:lstStyle/>
          <a:p>
            <a:pPr>
              <a:defRPr/>
            </a:pPr>
            <a:fld id="{E6FC86F5-725D-491C-9E6E-E5FC0194F246}" type="slidenum">
              <a:rPr lang="zh-TW" altLang="en-US"/>
              <a:pPr>
                <a:defRPr/>
              </a:pPr>
              <a:t>24</a:t>
            </a:fld>
            <a:endParaRPr lang="zh-TW" altLang="en-US"/>
          </a:p>
        </p:txBody>
      </p:sp>
      <p:graphicFrame>
        <p:nvGraphicFramePr>
          <p:cNvPr id="6" name="資料庫圖表 5"/>
          <p:cNvGraphicFramePr/>
          <p:nvPr/>
        </p:nvGraphicFramePr>
        <p:xfrm>
          <a:off x="571472" y="857232"/>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圓角矩形 6"/>
          <p:cNvSpPr/>
          <p:nvPr/>
        </p:nvSpPr>
        <p:spPr>
          <a:xfrm>
            <a:off x="571472" y="6000768"/>
            <a:ext cx="7858125" cy="571504"/>
          </a:xfrm>
          <a:prstGeom prst="roundRect">
            <a:avLst/>
          </a:prstGeom>
        </p:spPr>
        <p:style>
          <a:lnRef idx="1">
            <a:schemeClr val="accent5"/>
          </a:lnRef>
          <a:fillRef idx="2">
            <a:schemeClr val="accent5"/>
          </a:fillRef>
          <a:effectRef idx="1">
            <a:schemeClr val="accent5"/>
          </a:effectRef>
          <a:fontRef idx="minor">
            <a:schemeClr val="dk1"/>
          </a:fontRef>
        </p:style>
        <p:txBody>
          <a:bodyPr lIns="72000" rIns="72000" anchor="ctr"/>
          <a:lstStyle/>
          <a:p>
            <a:pPr algn="ctr" fontAlgn="auto">
              <a:spcBef>
                <a:spcPts val="0"/>
              </a:spcBef>
              <a:spcAft>
                <a:spcPts val="0"/>
              </a:spcAft>
              <a:defRPr/>
            </a:pPr>
            <a:r>
              <a:rPr kumimoji="0" lang="zh-TW" altLang="en-US" sz="2000" dirty="0">
                <a:latin typeface="標楷體" pitchFamily="65" charset="-120"/>
                <a:ea typeface="標楷體" pitchFamily="65" charset="-120"/>
              </a:rPr>
              <a:t>各次活動詳細資訊，請詳證基會網址</a:t>
            </a:r>
            <a:r>
              <a:rPr kumimoji="0" lang="en-US" sz="2000" dirty="0" smtClean="0">
                <a:latin typeface="標楷體" pitchFamily="65" charset="-120"/>
                <a:ea typeface="標楷體" pitchFamily="65" charset="-120"/>
              </a:rPr>
              <a:t>(</a:t>
            </a:r>
            <a:r>
              <a:rPr kumimoji="0" lang="en-US" sz="2000" u="sng" dirty="0" smtClean="0">
                <a:latin typeface="標楷體" pitchFamily="65" charset="-120"/>
                <a:ea typeface="標楷體" pitchFamily="65" charset="-120"/>
                <a:hlinkClick r:id="rId7"/>
              </a:rPr>
              <a:t>http://webline.sfi.org.tw/workshop/Default.asp?s=53 </a:t>
            </a:r>
            <a:r>
              <a:rPr kumimoji="0" lang="en-US" sz="2000" dirty="0" smtClean="0">
                <a:latin typeface="標楷體" pitchFamily="65" charset="-120"/>
                <a:ea typeface="標楷體" pitchFamily="65" charset="-120"/>
              </a:rPr>
              <a:t>)</a:t>
            </a:r>
            <a:endParaRPr kumimoji="0" lang="zh-TW" altLang="en-US" sz="2000" dirty="0"/>
          </a:p>
        </p:txBody>
      </p:sp>
    </p:spTree>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52BCC29-875A-4AEC-B991-DAC9E76F63A7}" type="slidenum">
              <a:rPr lang="zh-TW" altLang="en-US"/>
              <a:pPr>
                <a:defRPr/>
              </a:pPr>
              <a:t>25</a:t>
            </a:fld>
            <a:endParaRPr lang="zh-TW" altLang="en-US"/>
          </a:p>
        </p:txBody>
      </p:sp>
      <p:graphicFrame>
        <p:nvGraphicFramePr>
          <p:cNvPr id="6" name="資料庫圖表 5"/>
          <p:cNvGraphicFramePr/>
          <p:nvPr/>
        </p:nvGraphicFramePr>
        <p:xfrm>
          <a:off x="0" y="785794"/>
          <a:ext cx="7643834" cy="1674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資料庫圖表 7"/>
          <p:cNvGraphicFramePr/>
          <p:nvPr/>
        </p:nvGraphicFramePr>
        <p:xfrm>
          <a:off x="0" y="2587171"/>
          <a:ext cx="7643834" cy="18022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資料庫圖表 8"/>
          <p:cNvGraphicFramePr/>
          <p:nvPr/>
        </p:nvGraphicFramePr>
        <p:xfrm>
          <a:off x="0" y="4580261"/>
          <a:ext cx="7643834" cy="192057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0" name="標題 1"/>
          <p:cNvSpPr txBox="1">
            <a:spLocks/>
          </p:cNvSpPr>
          <p:nvPr/>
        </p:nvSpPr>
        <p:spPr>
          <a:xfrm>
            <a:off x="428625" y="0"/>
            <a:ext cx="8229600" cy="642938"/>
          </a:xfrm>
          <a:prstGeom prst="rect">
            <a:avLst/>
          </a:prstGeom>
        </p:spPr>
        <p:txBody>
          <a:bodyPr anchor="ctr">
            <a:normAutofit lnSpcReduction="10000"/>
          </a:bodyPr>
          <a:lstStyle/>
          <a:p>
            <a:pPr marL="0" lvl="1" algn="ctr" fontAlgn="auto">
              <a:spcAft>
                <a:spcPts val="0"/>
              </a:spcAft>
              <a:defRPr/>
            </a:pPr>
            <a:r>
              <a:rPr kumimoji="0" lang="zh-TW" altLang="en-US" sz="3800" b="1" kern="0" dirty="0" smtClean="0">
                <a:solidFill>
                  <a:srgbClr val="0033CC"/>
                </a:solidFill>
                <a:latin typeface="標楷體" pitchFamily="65" charset="-120"/>
                <a:ea typeface="標楷體" pitchFamily="65" charset="-120"/>
              </a:rPr>
              <a:t>短期</a:t>
            </a:r>
            <a:r>
              <a:rPr kumimoji="0" lang="en-US" altLang="zh-TW" sz="3800" b="1" kern="0" dirty="0" smtClean="0">
                <a:solidFill>
                  <a:srgbClr val="0033CC"/>
                </a:solidFill>
                <a:latin typeface="標楷體" pitchFamily="65" charset="-120"/>
                <a:ea typeface="標楷體" pitchFamily="65" charset="-120"/>
              </a:rPr>
              <a:t>-</a:t>
            </a:r>
            <a:r>
              <a:rPr kumimoji="0" lang="zh-TW" altLang="en-US" sz="3800" b="1" kern="0" dirty="0" smtClean="0">
                <a:solidFill>
                  <a:srgbClr val="0033CC"/>
                </a:solidFill>
                <a:latin typeface="標楷體" pitchFamily="65" charset="-120"/>
                <a:ea typeface="標楷體" pitchFamily="65" charset="-120"/>
              </a:rPr>
              <a:t>附註第三階段之準備</a:t>
            </a:r>
            <a:endParaRPr kumimoji="0" lang="en-US" altLang="en-US" sz="3800" b="1" kern="0" dirty="0">
              <a:solidFill>
                <a:srgbClr val="0033CC"/>
              </a:solidFill>
              <a:latin typeface="標楷體" pitchFamily="65" charset="-120"/>
              <a:ea typeface="標楷體" pitchFamily="65" charset="-120"/>
            </a:endParaRPr>
          </a:p>
        </p:txBody>
      </p:sp>
      <p:graphicFrame>
        <p:nvGraphicFramePr>
          <p:cNvPr id="11" name="資料庫圖表 10"/>
          <p:cNvGraphicFramePr/>
          <p:nvPr/>
        </p:nvGraphicFramePr>
        <p:xfrm>
          <a:off x="7215206" y="1071546"/>
          <a:ext cx="1690678" cy="521497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9" grpId="0">
        <p:bldAsOne/>
      </p:bldGraphic>
      <p:bldGraphic spid="1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8CFF5BFC-A463-4B97-B2DB-F85315A90BDB}" type="slidenum">
              <a:rPr lang="en-US" altLang="zh-TW"/>
              <a:pPr>
                <a:defRPr/>
              </a:pPr>
              <a:t>26</a:t>
            </a:fld>
            <a:endParaRPr lang="en-US" altLang="zh-TW"/>
          </a:p>
        </p:txBody>
      </p:sp>
      <p:sp>
        <p:nvSpPr>
          <p:cNvPr id="93186" name="Rectangle 3"/>
          <p:cNvSpPr>
            <a:spLocks noGrp="1" noChangeArrowheads="1"/>
          </p:cNvSpPr>
          <p:nvPr>
            <p:ph type="body" idx="1"/>
          </p:nvPr>
        </p:nvSpPr>
        <p:spPr>
          <a:xfrm>
            <a:off x="1857374" y="2500313"/>
            <a:ext cx="5929335" cy="720725"/>
          </a:xfrm>
        </p:spPr>
        <p:txBody>
          <a:bodyPr/>
          <a:lstStyle/>
          <a:p>
            <a:pPr eaLnBrk="1" hangingPunct="1">
              <a:buNone/>
            </a:pPr>
            <a:r>
              <a:rPr lang="zh-TW" altLang="en-US" sz="4000" b="1" dirty="0" smtClean="0">
                <a:latin typeface="Cambria" pitchFamily="18" charset="0"/>
                <a:ea typeface="標楷體" pitchFamily="65" charset="-120"/>
              </a:rPr>
              <a:t>伍、申報注意事項</a:t>
            </a:r>
            <a:endParaRPr lang="zh-TW" altLang="en-US" sz="4000" dirty="0" smtClean="0">
              <a:latin typeface="Cambria" pitchFamily="18" charset="0"/>
              <a:ea typeface="標楷體" pitchFamily="65" charset="-120"/>
            </a:endParaRPr>
          </a:p>
        </p:txBody>
      </p:sp>
      <p:sp>
        <p:nvSpPr>
          <p:cNvPr id="93187" name="Line 4"/>
          <p:cNvSpPr>
            <a:spLocks noChangeShapeType="1"/>
          </p:cNvSpPr>
          <p:nvPr/>
        </p:nvSpPr>
        <p:spPr bwMode="auto">
          <a:xfrm>
            <a:off x="395288" y="2205038"/>
            <a:ext cx="8135937" cy="0"/>
          </a:xfrm>
          <a:prstGeom prst="line">
            <a:avLst/>
          </a:prstGeom>
          <a:noFill/>
          <a:ln w="76200" cmpd="tri">
            <a:solidFill>
              <a:srgbClr val="000080"/>
            </a:solidFill>
            <a:round/>
            <a:headEnd/>
            <a:tailEnd/>
          </a:ln>
        </p:spPr>
        <p:txBody>
          <a:bodyPr/>
          <a:lstStyle/>
          <a:p>
            <a:endParaRPr lang="zh-TW" altLang="en-US"/>
          </a:p>
        </p:txBody>
      </p:sp>
      <p:sp>
        <p:nvSpPr>
          <p:cNvPr id="93188" name="Line 5"/>
          <p:cNvSpPr>
            <a:spLocks noChangeShapeType="1"/>
          </p:cNvSpPr>
          <p:nvPr/>
        </p:nvSpPr>
        <p:spPr bwMode="auto">
          <a:xfrm>
            <a:off x="428625" y="3429000"/>
            <a:ext cx="8135938" cy="0"/>
          </a:xfrm>
          <a:prstGeom prst="line">
            <a:avLst/>
          </a:prstGeom>
          <a:noFill/>
          <a:ln w="76200" cmpd="tri">
            <a:solidFill>
              <a:srgbClr val="000080"/>
            </a:solidFill>
            <a:round/>
            <a:headEnd/>
            <a:tailEnd/>
          </a:ln>
        </p:spPr>
        <p:txBody>
          <a:bodyPr/>
          <a:lstStyle/>
          <a:p>
            <a:endParaRPr lang="zh-TW" alt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標題 1"/>
          <p:cNvSpPr>
            <a:spLocks noGrp="1"/>
          </p:cNvSpPr>
          <p:nvPr>
            <p:ph type="title"/>
          </p:nvPr>
        </p:nvSpPr>
        <p:spPr>
          <a:xfrm>
            <a:off x="428625" y="60325"/>
            <a:ext cx="8229600" cy="511175"/>
          </a:xfrm>
        </p:spPr>
        <p:txBody>
          <a:bodyPr/>
          <a:lstStyle/>
          <a:p>
            <a:pPr eaLnBrk="1" hangingPunct="1"/>
            <a:r>
              <a:rPr lang="zh-TW" altLang="en-US" sz="3600" b="1" dirty="0" smtClean="0">
                <a:solidFill>
                  <a:srgbClr val="0033CC"/>
                </a:solidFill>
                <a:latin typeface="標楷體" pitchFamily="65" charset="-120"/>
                <a:ea typeface="標楷體" pitchFamily="65" charset="-120"/>
              </a:rPr>
              <a:t>申報注意事項</a:t>
            </a:r>
          </a:p>
        </p:txBody>
      </p:sp>
      <p:sp>
        <p:nvSpPr>
          <p:cNvPr id="4" name="投影片編號版面配置區 3"/>
          <p:cNvSpPr>
            <a:spLocks noGrp="1"/>
          </p:cNvSpPr>
          <p:nvPr>
            <p:ph type="sldNum" sz="quarter" idx="12"/>
          </p:nvPr>
        </p:nvSpPr>
        <p:spPr/>
        <p:txBody>
          <a:bodyPr/>
          <a:lstStyle/>
          <a:p>
            <a:pPr>
              <a:defRPr/>
            </a:pPr>
            <a:fld id="{4B83167B-ADC0-4A8C-AF5D-64A6694C4969}" type="slidenum">
              <a:rPr lang="zh-TW" altLang="en-US"/>
              <a:pPr>
                <a:defRPr/>
              </a:pPr>
              <a:t>27</a:t>
            </a:fld>
            <a:endParaRPr lang="zh-TW" altLang="en-US"/>
          </a:p>
        </p:txBody>
      </p:sp>
      <p:sp>
        <p:nvSpPr>
          <p:cNvPr id="8" name="文字方塊 7"/>
          <p:cNvSpPr txBox="1">
            <a:spLocks noChangeArrowheads="1"/>
          </p:cNvSpPr>
          <p:nvPr/>
        </p:nvSpPr>
        <p:spPr bwMode="auto">
          <a:xfrm>
            <a:off x="785786" y="994460"/>
            <a:ext cx="7358114" cy="10772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46100" indent="-546100"/>
            <a:r>
              <a:rPr kumimoji="0" lang="en-US" altLang="zh-TW" sz="3200" dirty="0">
                <a:latin typeface="Book Antiqua" pitchFamily="18" charset="0"/>
                <a:ea typeface="標楷體" pitchFamily="65" charset="-120"/>
              </a:rPr>
              <a:t>Q</a:t>
            </a:r>
            <a:r>
              <a:rPr kumimoji="0" lang="zh-TW" altLang="en-US" sz="3200" dirty="0" smtClean="0">
                <a:latin typeface="Book Antiqua" pitchFamily="18" charset="0"/>
                <a:ea typeface="標楷體" pitchFamily="65" charset="-120"/>
              </a:rPr>
              <a:t>：如何查詢四大報表的會計科目與項目及代碼</a:t>
            </a:r>
            <a:r>
              <a:rPr kumimoji="0" lang="en-US" altLang="zh-TW" sz="3200" dirty="0" smtClean="0">
                <a:latin typeface="Book Antiqua" pitchFamily="18" charset="0"/>
                <a:ea typeface="標楷體" pitchFamily="65" charset="-120"/>
              </a:rPr>
              <a:t>?</a:t>
            </a:r>
            <a:endParaRPr kumimoji="0" lang="en-US" altLang="zh-TW" sz="3200" dirty="0">
              <a:latin typeface="Book Antiqua" pitchFamily="18" charset="0"/>
              <a:ea typeface="標楷體" pitchFamily="65" charset="-120"/>
            </a:endParaRPr>
          </a:p>
        </p:txBody>
      </p:sp>
      <p:sp>
        <p:nvSpPr>
          <p:cNvPr id="11" name="文字方塊 10"/>
          <p:cNvSpPr txBox="1">
            <a:spLocks noChangeArrowheads="1"/>
          </p:cNvSpPr>
          <p:nvPr/>
        </p:nvSpPr>
        <p:spPr bwMode="auto">
          <a:xfrm>
            <a:off x="785786" y="2643744"/>
            <a:ext cx="7429500" cy="378565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546100" indent="-546100"/>
            <a:r>
              <a:rPr kumimoji="0" lang="en-US" altLang="zh-TW" sz="3000" dirty="0">
                <a:solidFill>
                  <a:srgbClr val="0000FF"/>
                </a:solidFill>
                <a:latin typeface="Book Antiqua" pitchFamily="18" charset="0"/>
                <a:ea typeface="標楷體" pitchFamily="65" charset="-120"/>
              </a:rPr>
              <a:t>A</a:t>
            </a:r>
            <a:r>
              <a:rPr kumimoji="0" lang="zh-TW" altLang="en-US" sz="3000" dirty="0" smtClean="0">
                <a:solidFill>
                  <a:srgbClr val="0000FF"/>
                </a:solidFill>
                <a:latin typeface="Book Antiqua" pitchFamily="18" charset="0"/>
                <a:ea typeface="標楷體" pitchFamily="65" charset="-120"/>
              </a:rPr>
              <a:t>：各業別四大報表的會計科目及項目代碼表已</a:t>
            </a:r>
            <a:r>
              <a:rPr kumimoji="0" lang="zh-TW" altLang="en-US" sz="3000" dirty="0" smtClean="0">
                <a:solidFill>
                  <a:srgbClr val="0000FF"/>
                </a:solidFill>
                <a:latin typeface="Book Antiqua" pitchFamily="18" charset="0"/>
                <a:ea typeface="標楷體" pitchFamily="65" charset="-120"/>
              </a:rPr>
              <a:t>於陸續公告</a:t>
            </a:r>
            <a:r>
              <a:rPr kumimoji="0" lang="zh-TW" altLang="en-US" sz="3000" dirty="0" smtClean="0">
                <a:solidFill>
                  <a:srgbClr val="0000FF"/>
                </a:solidFill>
                <a:latin typeface="Book Antiqua" pitchFamily="18" charset="0"/>
                <a:ea typeface="標楷體" pitchFamily="65" charset="-120"/>
              </a:rPr>
              <a:t>，可於證交所首頁查詢，路徑</a:t>
            </a:r>
            <a:r>
              <a:rPr kumimoji="0" lang="en-US" altLang="zh-TW" sz="3000" dirty="0" smtClean="0">
                <a:solidFill>
                  <a:srgbClr val="0000FF"/>
                </a:solidFill>
                <a:latin typeface="Book Antiqua" pitchFamily="18" charset="0"/>
                <a:ea typeface="標楷體" pitchFamily="65" charset="-120"/>
                <a:sym typeface="Wingdings" pitchFamily="2" charset="2"/>
              </a:rPr>
              <a:t></a:t>
            </a:r>
            <a:r>
              <a:rPr kumimoji="0" lang="zh-TW" altLang="en-US" sz="3000" dirty="0" smtClean="0">
                <a:solidFill>
                  <a:srgbClr val="0000FF"/>
                </a:solidFill>
                <a:latin typeface="Book Antiqua" pitchFamily="18" charset="0"/>
                <a:ea typeface="標楷體" pitchFamily="65" charset="-120"/>
              </a:rPr>
              <a:t>上市公司＞上市公司文件下載</a:t>
            </a:r>
            <a:r>
              <a:rPr lang="zh-TW" altLang="en-US" sz="3000" dirty="0" smtClean="0">
                <a:solidFill>
                  <a:srgbClr val="0000FF"/>
                </a:solidFill>
                <a:latin typeface="Book Antiqua" pitchFamily="18" charset="0"/>
                <a:ea typeface="標楷體" pitchFamily="65" charset="-120"/>
              </a:rPr>
              <a:t>。</a:t>
            </a:r>
            <a:endParaRPr lang="en-US" altLang="zh-TW" sz="3000" dirty="0" smtClean="0">
              <a:solidFill>
                <a:srgbClr val="0000FF"/>
              </a:solidFill>
              <a:latin typeface="Book Antiqua" pitchFamily="18" charset="0"/>
              <a:ea typeface="標楷體" pitchFamily="65" charset="-120"/>
            </a:endParaRPr>
          </a:p>
          <a:p>
            <a:pPr marL="546100" indent="-546100"/>
            <a:r>
              <a:rPr kumimoji="0" lang="zh-TW" altLang="en-US" sz="3000" dirty="0" smtClean="0">
                <a:solidFill>
                  <a:srgbClr val="0000FF"/>
                </a:solidFill>
                <a:latin typeface="Book Antiqua" pitchFamily="18" charset="0"/>
                <a:ea typeface="標楷體" pitchFamily="65" charset="-120"/>
              </a:rPr>
              <a:t>　 在</a:t>
            </a:r>
            <a:r>
              <a:rPr kumimoji="0" lang="zh-TW" altLang="en-US" sz="3000" dirty="0">
                <a:solidFill>
                  <a:srgbClr val="0000FF"/>
                </a:solidFill>
                <a:latin typeface="Book Antiqua" pitchFamily="18" charset="0"/>
                <a:ea typeface="標楷體" pitchFamily="65" charset="-120"/>
              </a:rPr>
              <a:t>建檔工具中選擇</a:t>
            </a:r>
            <a:r>
              <a:rPr kumimoji="0" lang="en-US" altLang="zh-TW" sz="3000" dirty="0">
                <a:solidFill>
                  <a:srgbClr val="0000FF"/>
                </a:solidFill>
                <a:latin typeface="Book Antiqua" pitchFamily="18" charset="0"/>
                <a:ea typeface="標楷體" pitchFamily="65" charset="-120"/>
              </a:rPr>
              <a:t>”</a:t>
            </a:r>
            <a:r>
              <a:rPr kumimoji="0" lang="en-US" altLang="zh-TW" sz="3000" dirty="0">
                <a:solidFill>
                  <a:srgbClr val="0000FF"/>
                </a:solidFill>
                <a:latin typeface="Book Antiqua" pitchFamily="18" charset="0"/>
                <a:ea typeface="標楷體" pitchFamily="65" charset="-120"/>
                <a:hlinkClick r:id="rId2" action="ppaction://hlinkfile"/>
              </a:rPr>
              <a:t>EXCEL</a:t>
            </a:r>
            <a:r>
              <a:rPr kumimoji="0" lang="zh-TW" altLang="en-US" sz="3000" dirty="0" smtClean="0">
                <a:solidFill>
                  <a:srgbClr val="0000FF"/>
                </a:solidFill>
                <a:latin typeface="Book Antiqua" pitchFamily="18" charset="0"/>
                <a:ea typeface="標楷體" pitchFamily="65" charset="-120"/>
                <a:hlinkClick r:id="rId2" action="ppaction://hlinkfile"/>
              </a:rPr>
              <a:t>範本</a:t>
            </a:r>
            <a:r>
              <a:rPr kumimoji="0" lang="en-US" altLang="zh-TW" sz="3000" dirty="0" smtClean="0">
                <a:solidFill>
                  <a:srgbClr val="0000FF"/>
                </a:solidFill>
                <a:latin typeface="Book Antiqua" pitchFamily="18" charset="0"/>
                <a:ea typeface="標楷體" pitchFamily="65" charset="-120"/>
              </a:rPr>
              <a:t>”</a:t>
            </a:r>
            <a:r>
              <a:rPr kumimoji="0" lang="zh-TW" altLang="en-US" sz="3000" dirty="0" smtClean="0">
                <a:solidFill>
                  <a:srgbClr val="0000FF"/>
                </a:solidFill>
                <a:latin typeface="Book Antiqua" pitchFamily="18" charset="0"/>
                <a:ea typeface="標楷體" pitchFamily="65" charset="-120"/>
              </a:rPr>
              <a:t>匯出</a:t>
            </a:r>
            <a:r>
              <a:rPr kumimoji="0" lang="zh-TW" altLang="en-US" sz="3000" dirty="0">
                <a:solidFill>
                  <a:srgbClr val="0000FF"/>
                </a:solidFill>
                <a:latin typeface="Book Antiqua" pitchFamily="18" charset="0"/>
                <a:ea typeface="標楷體" pitchFamily="65" charset="-120"/>
              </a:rPr>
              <a:t>檔案後即可檢視四大報表之會計科目與項目及代碼，若檢核結果出現錯誤時，可以利用</a:t>
            </a:r>
            <a:r>
              <a:rPr kumimoji="0" lang="en-US" altLang="zh-TW" sz="3000" dirty="0">
                <a:solidFill>
                  <a:srgbClr val="0000FF"/>
                </a:solidFill>
                <a:latin typeface="Book Antiqua" pitchFamily="18" charset="0"/>
                <a:ea typeface="標楷體" pitchFamily="65" charset="-120"/>
              </a:rPr>
              <a:t>EXCEL</a:t>
            </a:r>
            <a:r>
              <a:rPr kumimoji="0" lang="zh-TW" altLang="en-US" sz="3000" dirty="0">
                <a:solidFill>
                  <a:srgbClr val="0000FF"/>
                </a:solidFill>
                <a:latin typeface="Book Antiqua" pitchFamily="18" charset="0"/>
                <a:ea typeface="標楷體" pitchFamily="65" charset="-120"/>
              </a:rPr>
              <a:t>範本找尋四大報表各科目與項目的代碼，可加速排除檢核錯誤。</a:t>
            </a:r>
            <a:endParaRPr kumimoji="0" lang="en-US" sz="3000" dirty="0">
              <a:solidFill>
                <a:srgbClr val="0000FF"/>
              </a:solidFill>
              <a:latin typeface="Book Antiqua" pitchFamily="18" charset="0"/>
              <a:ea typeface="標楷體" pitchFamily="65"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標題 1"/>
          <p:cNvSpPr>
            <a:spLocks noGrp="1"/>
          </p:cNvSpPr>
          <p:nvPr>
            <p:ph type="title"/>
          </p:nvPr>
        </p:nvSpPr>
        <p:spPr>
          <a:xfrm>
            <a:off x="428625" y="60325"/>
            <a:ext cx="8229600" cy="511175"/>
          </a:xfrm>
        </p:spPr>
        <p:txBody>
          <a:bodyPr/>
          <a:lstStyle/>
          <a:p>
            <a:pPr eaLnBrk="1" hangingPunct="1"/>
            <a:r>
              <a:rPr lang="zh-TW" altLang="en-US" sz="3600" b="1" dirty="0" smtClean="0">
                <a:solidFill>
                  <a:srgbClr val="0033CC"/>
                </a:solidFill>
                <a:latin typeface="標楷體" pitchFamily="65" charset="-120"/>
                <a:ea typeface="標楷體" pitchFamily="65" charset="-120"/>
              </a:rPr>
              <a:t>申報注意事項</a:t>
            </a:r>
          </a:p>
        </p:txBody>
      </p:sp>
      <p:sp>
        <p:nvSpPr>
          <p:cNvPr id="4" name="投影片編號版面配置區 3"/>
          <p:cNvSpPr>
            <a:spLocks noGrp="1"/>
          </p:cNvSpPr>
          <p:nvPr>
            <p:ph type="sldNum" sz="quarter" idx="12"/>
          </p:nvPr>
        </p:nvSpPr>
        <p:spPr/>
        <p:txBody>
          <a:bodyPr/>
          <a:lstStyle/>
          <a:p>
            <a:pPr>
              <a:defRPr/>
            </a:pPr>
            <a:fld id="{4B83167B-ADC0-4A8C-AF5D-64A6694C4969}" type="slidenum">
              <a:rPr lang="zh-TW" altLang="en-US"/>
              <a:pPr>
                <a:defRPr/>
              </a:pPr>
              <a:t>28</a:t>
            </a:fld>
            <a:endParaRPr lang="zh-TW" altLang="en-US"/>
          </a:p>
        </p:txBody>
      </p:sp>
      <p:sp>
        <p:nvSpPr>
          <p:cNvPr id="8" name="文字方塊 7"/>
          <p:cNvSpPr txBox="1">
            <a:spLocks noChangeArrowheads="1"/>
          </p:cNvSpPr>
          <p:nvPr/>
        </p:nvSpPr>
        <p:spPr bwMode="auto">
          <a:xfrm>
            <a:off x="928662" y="928670"/>
            <a:ext cx="7215188" cy="5847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546100" indent="-546100"/>
            <a:r>
              <a:rPr kumimoji="0" lang="en-US" altLang="zh-TW" sz="3200" dirty="0">
                <a:latin typeface="Book Antiqua" pitchFamily="18" charset="0"/>
                <a:ea typeface="標楷體" pitchFamily="65" charset="-120"/>
              </a:rPr>
              <a:t>Q</a:t>
            </a:r>
            <a:r>
              <a:rPr kumimoji="0" lang="zh-TW" altLang="en-US" sz="3200" dirty="0" smtClean="0">
                <a:latin typeface="Book Antiqua" pitchFamily="18" charset="0"/>
                <a:ea typeface="標楷體" pitchFamily="65" charset="-120"/>
              </a:rPr>
              <a:t>：四大報表是否應申報明細科目</a:t>
            </a:r>
            <a:r>
              <a:rPr kumimoji="0" lang="en-US" altLang="zh-TW" sz="3200" dirty="0" smtClean="0">
                <a:latin typeface="Book Antiqua" pitchFamily="18" charset="0"/>
                <a:ea typeface="標楷體" pitchFamily="65" charset="-120"/>
              </a:rPr>
              <a:t>?</a:t>
            </a:r>
            <a:endParaRPr kumimoji="0" lang="en-US" altLang="zh-TW" sz="3200" dirty="0">
              <a:latin typeface="Book Antiqua" pitchFamily="18" charset="0"/>
              <a:ea typeface="標楷體" pitchFamily="65" charset="-120"/>
            </a:endParaRPr>
          </a:p>
        </p:txBody>
      </p:sp>
      <p:sp>
        <p:nvSpPr>
          <p:cNvPr id="11" name="文字方塊 10"/>
          <p:cNvSpPr txBox="1">
            <a:spLocks noChangeArrowheads="1"/>
          </p:cNvSpPr>
          <p:nvPr/>
        </p:nvSpPr>
        <p:spPr bwMode="auto">
          <a:xfrm>
            <a:off x="928662" y="1785926"/>
            <a:ext cx="7429500" cy="193899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546100" indent="-546100"/>
            <a:r>
              <a:rPr kumimoji="0" lang="en-US" altLang="zh-TW" sz="3000" dirty="0">
                <a:solidFill>
                  <a:srgbClr val="0000FF"/>
                </a:solidFill>
                <a:latin typeface="Book Antiqua" pitchFamily="18" charset="0"/>
                <a:ea typeface="標楷體" pitchFamily="65" charset="-120"/>
              </a:rPr>
              <a:t>A</a:t>
            </a:r>
            <a:r>
              <a:rPr kumimoji="0" lang="zh-TW" altLang="en-US" sz="3000" dirty="0" smtClean="0">
                <a:solidFill>
                  <a:srgbClr val="0000FF"/>
                </a:solidFill>
                <a:latin typeface="Book Antiqua" pitchFamily="18" charset="0"/>
                <a:ea typeface="標楷體" pitchFamily="65" charset="-120"/>
              </a:rPr>
              <a:t>：四大報表申報之科目</a:t>
            </a:r>
            <a:r>
              <a:rPr kumimoji="0" lang="zh-TW" altLang="en-US" sz="3000" dirty="0" smtClean="0">
                <a:solidFill>
                  <a:srgbClr val="0000FF"/>
                </a:solidFill>
                <a:latin typeface="Book Antiqua" pitchFamily="18" charset="0"/>
                <a:ea typeface="標楷體" pitchFamily="65" charset="-120"/>
              </a:rPr>
              <a:t>，以各公司財務報告電子書所揭露之科目為依據，第四階細項科目未強制申報，惟若申報細項科目，需通過檢核。</a:t>
            </a:r>
            <a:endParaRPr kumimoji="0" lang="en-US" altLang="zh-TW" sz="3000" dirty="0" smtClean="0">
              <a:solidFill>
                <a:srgbClr val="0000FF"/>
              </a:solidFill>
              <a:latin typeface="Book Antiqua" pitchFamily="18" charset="0"/>
              <a:ea typeface="標楷體" pitchFamily="65" charset="-120"/>
            </a:endParaRPr>
          </a:p>
        </p:txBody>
      </p:sp>
      <p:sp>
        <p:nvSpPr>
          <p:cNvPr id="6" name="矩形 5"/>
          <p:cNvSpPr/>
          <p:nvPr/>
        </p:nvSpPr>
        <p:spPr>
          <a:xfrm>
            <a:off x="571504" y="3857628"/>
            <a:ext cx="8072462" cy="2857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546100" indent="-546100"/>
            <a:r>
              <a:rPr kumimoji="0" lang="zh-TW" altLang="en-US" sz="2400" dirty="0" smtClean="0">
                <a:solidFill>
                  <a:srgbClr val="0000FF"/>
                </a:solidFill>
                <a:latin typeface="Book Antiqua" pitchFamily="18" charset="0"/>
                <a:ea typeface="標楷體" pitchFamily="65" charset="-120"/>
              </a:rPr>
              <a:t>常見漏申報科目：</a:t>
            </a:r>
            <a:endParaRPr kumimoji="0" lang="en-US" altLang="zh-TW" sz="2400" dirty="0" smtClean="0">
              <a:solidFill>
                <a:srgbClr val="0000FF"/>
              </a:solidFill>
              <a:latin typeface="Book Antiqua" pitchFamily="18" charset="0"/>
              <a:ea typeface="標楷體" pitchFamily="65" charset="-120"/>
            </a:endParaRPr>
          </a:p>
          <a:p>
            <a:pPr marL="546100" indent="-546100"/>
            <a:r>
              <a:rPr kumimoji="0" lang="zh-TW" altLang="en-US" sz="2400" b="1" dirty="0" smtClean="0">
                <a:solidFill>
                  <a:srgbClr val="0000FF"/>
                </a:solidFill>
                <a:latin typeface="Book Antiqua" pitchFamily="18" charset="0"/>
                <a:ea typeface="標楷體" pitchFamily="65" charset="-120"/>
              </a:rPr>
              <a:t>資產負債表</a:t>
            </a:r>
            <a:endParaRPr kumimoji="0" lang="en-US" altLang="zh-TW" sz="2400" b="1" dirty="0" smtClean="0">
              <a:solidFill>
                <a:srgbClr val="0000FF"/>
              </a:solidFill>
              <a:latin typeface="Book Antiqua" pitchFamily="18" charset="0"/>
              <a:ea typeface="標楷體" pitchFamily="65" charset="-120"/>
            </a:endParaRPr>
          </a:p>
          <a:p>
            <a:pPr marL="546100" indent="-546100"/>
            <a:r>
              <a:rPr kumimoji="0" lang="en-US" altLang="zh-TW" sz="2400" dirty="0" smtClean="0">
                <a:solidFill>
                  <a:srgbClr val="0000FF"/>
                </a:solidFill>
                <a:latin typeface="Book Antiqua" pitchFamily="18" charset="0"/>
                <a:ea typeface="標楷體" pitchFamily="65" charset="-120"/>
              </a:rPr>
              <a:t>1421</a:t>
            </a:r>
            <a:r>
              <a:rPr kumimoji="0" lang="zh-TW" altLang="en-US" sz="2400" dirty="0" smtClean="0">
                <a:solidFill>
                  <a:srgbClr val="0000FF"/>
                </a:solidFill>
                <a:latin typeface="Book Antiqua" pitchFamily="18" charset="0"/>
                <a:ea typeface="標楷體" pitchFamily="65" charset="-120"/>
              </a:rPr>
              <a:t>　採權益法之長期股權投資</a:t>
            </a:r>
            <a:endParaRPr kumimoji="0" lang="en-US" altLang="zh-TW" sz="2400" dirty="0" smtClean="0">
              <a:solidFill>
                <a:srgbClr val="0000FF"/>
              </a:solidFill>
              <a:latin typeface="Book Antiqua" pitchFamily="18" charset="0"/>
              <a:ea typeface="標楷體" pitchFamily="65" charset="-120"/>
            </a:endParaRPr>
          </a:p>
          <a:p>
            <a:pPr marL="990600" indent="-990600"/>
            <a:r>
              <a:rPr kumimoji="0" lang="en-US" altLang="zh-TW" sz="2400" dirty="0" smtClean="0">
                <a:solidFill>
                  <a:srgbClr val="0000FF"/>
                </a:solidFill>
                <a:latin typeface="Book Antiqua" pitchFamily="18" charset="0"/>
                <a:ea typeface="標楷體" pitchFamily="65" charset="-120"/>
              </a:rPr>
              <a:t>3999  </a:t>
            </a:r>
            <a:r>
              <a:rPr kumimoji="0" lang="zh-TW" altLang="en-US" sz="2400" dirty="0" smtClean="0">
                <a:solidFill>
                  <a:srgbClr val="0000FF"/>
                </a:solidFill>
                <a:latin typeface="Book Antiqua" pitchFamily="18" charset="0"/>
                <a:ea typeface="標楷體" pitchFamily="65" charset="-120"/>
              </a:rPr>
              <a:t>母公司暨子公司所持有之母公司庫藏股股數</a:t>
            </a:r>
            <a:r>
              <a:rPr kumimoji="0" lang="en-US" altLang="zh-TW" sz="2400" dirty="0" smtClean="0">
                <a:solidFill>
                  <a:srgbClr val="0000FF"/>
                </a:solidFill>
                <a:latin typeface="Book Antiqua" pitchFamily="18" charset="0"/>
                <a:ea typeface="標楷體" pitchFamily="65" charset="-120"/>
              </a:rPr>
              <a:t>(</a:t>
            </a:r>
            <a:r>
              <a:rPr kumimoji="0" lang="zh-TW" altLang="en-US" sz="2400" dirty="0" smtClean="0">
                <a:solidFill>
                  <a:srgbClr val="0000FF"/>
                </a:solidFill>
                <a:latin typeface="Book Antiqua" pitchFamily="18" charset="0"/>
                <a:ea typeface="標楷體" pitchFamily="65" charset="-120"/>
              </a:rPr>
              <a:t>單位</a:t>
            </a:r>
            <a:r>
              <a:rPr kumimoji="0" lang="en-US" altLang="zh-TW" sz="2400" dirty="0" smtClean="0">
                <a:solidFill>
                  <a:srgbClr val="0000FF"/>
                </a:solidFill>
                <a:latin typeface="Book Antiqua" pitchFamily="18" charset="0"/>
                <a:ea typeface="標楷體" pitchFamily="65" charset="-120"/>
              </a:rPr>
              <a:t>:</a:t>
            </a:r>
            <a:r>
              <a:rPr kumimoji="0" lang="zh-TW" altLang="en-US" sz="2400" dirty="0" smtClean="0">
                <a:solidFill>
                  <a:srgbClr val="0000FF"/>
                </a:solidFill>
                <a:latin typeface="Book Antiqua" pitchFamily="18" charset="0"/>
                <a:ea typeface="標楷體" pitchFamily="65" charset="-120"/>
              </a:rPr>
              <a:t>股</a:t>
            </a:r>
            <a:r>
              <a:rPr kumimoji="0" lang="en-US" altLang="zh-TW" sz="2400" dirty="0" smtClean="0">
                <a:solidFill>
                  <a:srgbClr val="0000FF"/>
                </a:solidFill>
                <a:latin typeface="Book Antiqua" pitchFamily="18" charset="0"/>
                <a:ea typeface="標楷體" pitchFamily="65" charset="-120"/>
              </a:rPr>
              <a:t>)</a:t>
            </a:r>
          </a:p>
          <a:p>
            <a:pPr marL="546100" indent="-546100"/>
            <a:r>
              <a:rPr kumimoji="0" lang="zh-TW" altLang="en-US" sz="2400" b="1" dirty="0" smtClean="0">
                <a:solidFill>
                  <a:srgbClr val="0000FF"/>
                </a:solidFill>
                <a:latin typeface="Book Antiqua" pitchFamily="18" charset="0"/>
                <a:ea typeface="標楷體" pitchFamily="65" charset="-120"/>
              </a:rPr>
              <a:t>損益表</a:t>
            </a:r>
            <a:endParaRPr kumimoji="0" lang="en-US" altLang="zh-TW" sz="2400" b="1" dirty="0" smtClean="0">
              <a:solidFill>
                <a:srgbClr val="0000FF"/>
              </a:solidFill>
              <a:latin typeface="Book Antiqua" pitchFamily="18" charset="0"/>
              <a:ea typeface="標楷體" pitchFamily="65" charset="-120"/>
            </a:endParaRPr>
          </a:p>
          <a:p>
            <a:pPr marL="546100" indent="-546100"/>
            <a:r>
              <a:rPr kumimoji="0" lang="en-US" altLang="zh-TW" sz="2400" dirty="0" smtClean="0">
                <a:solidFill>
                  <a:srgbClr val="0000FF"/>
                </a:solidFill>
                <a:latin typeface="Book Antiqua" pitchFamily="18" charset="0"/>
                <a:ea typeface="標楷體" pitchFamily="65" charset="-120"/>
              </a:rPr>
              <a:t>7121  </a:t>
            </a:r>
            <a:r>
              <a:rPr kumimoji="0" lang="zh-TW" altLang="en-US" sz="2400" dirty="0" smtClean="0">
                <a:solidFill>
                  <a:srgbClr val="0000FF"/>
                </a:solidFill>
                <a:latin typeface="Book Antiqua" pitchFamily="18" charset="0"/>
                <a:ea typeface="標楷體" pitchFamily="65" charset="-120"/>
              </a:rPr>
              <a:t>權益法認列之投資收益</a:t>
            </a:r>
            <a:endParaRPr kumimoji="0" lang="en-US" altLang="zh-TW" sz="2400" dirty="0" smtClean="0">
              <a:solidFill>
                <a:srgbClr val="0000FF"/>
              </a:solidFill>
              <a:latin typeface="Book Antiqua" pitchFamily="18" charset="0"/>
              <a:ea typeface="標楷體" pitchFamily="65" charset="-120"/>
            </a:endParaRPr>
          </a:p>
          <a:p>
            <a:pPr marL="546100" indent="-546100"/>
            <a:r>
              <a:rPr kumimoji="0" lang="en-US" altLang="zh-TW" sz="2400" dirty="0" smtClean="0">
                <a:solidFill>
                  <a:srgbClr val="0000FF"/>
                </a:solidFill>
                <a:latin typeface="Book Antiqua" pitchFamily="18" charset="0"/>
                <a:ea typeface="標楷體" pitchFamily="65" charset="-120"/>
              </a:rPr>
              <a:t>7521  </a:t>
            </a:r>
            <a:r>
              <a:rPr kumimoji="0" lang="zh-TW" altLang="en-US" sz="2400" dirty="0" smtClean="0">
                <a:solidFill>
                  <a:srgbClr val="0000FF"/>
                </a:solidFill>
                <a:latin typeface="Book Antiqua" pitchFamily="18" charset="0"/>
                <a:ea typeface="標楷體" pitchFamily="65" charset="-120"/>
              </a:rPr>
              <a:t>採權益法認列之投資</a:t>
            </a:r>
            <a:r>
              <a:rPr kumimoji="0" lang="zh-TW" altLang="en-US" sz="2400" dirty="0" smtClean="0">
                <a:solidFill>
                  <a:srgbClr val="0000FF"/>
                </a:solidFill>
                <a:latin typeface="Book Antiqua" pitchFamily="18" charset="0"/>
                <a:ea typeface="標楷體" pitchFamily="65" charset="-120"/>
              </a:rPr>
              <a:t>損失</a:t>
            </a:r>
            <a:endParaRPr lang="zh-TW" altLang="en-US" sz="2400" dirty="0">
              <a:latin typeface="Book Antiqu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29</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7" name="文字方塊 6"/>
          <p:cNvSpPr txBox="1">
            <a:spLocks noChangeArrowheads="1"/>
          </p:cNvSpPr>
          <p:nvPr/>
        </p:nvSpPr>
        <p:spPr bwMode="auto">
          <a:xfrm>
            <a:off x="928688" y="857250"/>
            <a:ext cx="7215187" cy="10779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546100" indent="-546100"/>
            <a:r>
              <a:rPr kumimoji="0" lang="en-US" altLang="zh-TW" sz="3200" dirty="0">
                <a:latin typeface="Book Antiqua" pitchFamily="18" charset="0"/>
                <a:ea typeface="標楷體" pitchFamily="65" charset="-120"/>
              </a:rPr>
              <a:t>Q</a:t>
            </a:r>
            <a:r>
              <a:rPr kumimoji="0" lang="zh-TW" altLang="en-US" sz="3200" dirty="0">
                <a:latin typeface="Book Antiqua" pitchFamily="18" charset="0"/>
                <a:ea typeface="標楷體" pitchFamily="65" charset="-120"/>
              </a:rPr>
              <a:t>：在填報現金流量表及股東權益變動表何選擇適當項目</a:t>
            </a:r>
            <a:r>
              <a:rPr kumimoji="0" lang="en-US" altLang="zh-TW" sz="3200" dirty="0">
                <a:latin typeface="Book Antiqua" pitchFamily="18" charset="0"/>
                <a:ea typeface="標楷體" pitchFamily="65" charset="-120"/>
              </a:rPr>
              <a:t>?</a:t>
            </a:r>
          </a:p>
        </p:txBody>
      </p:sp>
      <p:sp>
        <p:nvSpPr>
          <p:cNvPr id="8" name="文字方塊 7"/>
          <p:cNvSpPr txBox="1">
            <a:spLocks noChangeArrowheads="1"/>
          </p:cNvSpPr>
          <p:nvPr/>
        </p:nvSpPr>
        <p:spPr bwMode="auto">
          <a:xfrm>
            <a:off x="1000100" y="2461338"/>
            <a:ext cx="7429500" cy="35394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546100" indent="-546100"/>
            <a:r>
              <a:rPr kumimoji="0" lang="en-US" altLang="zh-TW" sz="3200" dirty="0">
                <a:solidFill>
                  <a:srgbClr val="0000FF"/>
                </a:solidFill>
                <a:latin typeface="Book Antiqua" pitchFamily="18" charset="0"/>
                <a:ea typeface="標楷體" pitchFamily="65" charset="-120"/>
              </a:rPr>
              <a:t>A</a:t>
            </a:r>
            <a:r>
              <a:rPr kumimoji="0" lang="zh-TW" altLang="en-US" sz="3200" dirty="0">
                <a:solidFill>
                  <a:srgbClr val="0000FF"/>
                </a:solidFill>
                <a:latin typeface="Book Antiqua" pitchFamily="18" charset="0"/>
                <a:ea typeface="標楷體" pitchFamily="65" charset="-120"/>
              </a:rPr>
              <a:t>：該兩大表因以前未格式化，故各公司編製報表所使用之項目名稱不盡相同，</a:t>
            </a:r>
            <a:r>
              <a:rPr kumimoji="0" lang="zh-TW" altLang="en-US" sz="3200" dirty="0" smtClean="0">
                <a:solidFill>
                  <a:srgbClr val="0000FF"/>
                </a:solidFill>
                <a:latin typeface="Book Antiqua" pitchFamily="18" charset="0"/>
                <a:ea typeface="標楷體" pitchFamily="65" charset="-120"/>
              </a:rPr>
              <a:t>建議於編</a:t>
            </a:r>
            <a:r>
              <a:rPr kumimoji="0" lang="zh-TW" altLang="en-US" sz="3200" dirty="0" smtClean="0">
                <a:solidFill>
                  <a:srgbClr val="0000FF"/>
                </a:solidFill>
                <a:latin typeface="Book Antiqua" pitchFamily="18" charset="0"/>
                <a:ea typeface="標楷體" pitchFamily="65" charset="-120"/>
              </a:rPr>
              <a:t>製該兩大表時，參考已公告之會計科目與</a:t>
            </a:r>
            <a:r>
              <a:rPr kumimoji="0" lang="zh-TW" altLang="en-US" sz="3200" dirty="0" smtClean="0">
                <a:solidFill>
                  <a:srgbClr val="0000FF"/>
                </a:solidFill>
                <a:latin typeface="Book Antiqua" pitchFamily="18" charset="0"/>
                <a:ea typeface="標楷體" pitchFamily="65" charset="-120"/>
              </a:rPr>
              <a:t>項目</a:t>
            </a:r>
            <a:endParaRPr kumimoji="0" lang="en-US" altLang="zh-TW" sz="3200" dirty="0" smtClean="0">
              <a:solidFill>
                <a:srgbClr val="0000FF"/>
              </a:solidFill>
              <a:latin typeface="Book Antiqua" pitchFamily="18" charset="0"/>
              <a:ea typeface="標楷體" pitchFamily="65" charset="-120"/>
            </a:endParaRPr>
          </a:p>
          <a:p>
            <a:pPr marL="546100" indent="-12700"/>
            <a:r>
              <a:rPr kumimoji="0" lang="zh-TW" altLang="en-US" sz="3200" dirty="0" smtClean="0">
                <a:solidFill>
                  <a:srgbClr val="0000FF"/>
                </a:solidFill>
                <a:latin typeface="Book Antiqua" pitchFamily="18" charset="0"/>
                <a:ea typeface="標楷體" pitchFamily="65" charset="-120"/>
              </a:rPr>
              <a:t>若</a:t>
            </a:r>
            <a:r>
              <a:rPr kumimoji="0" lang="zh-TW" altLang="en-US" sz="3200" dirty="0" smtClean="0">
                <a:solidFill>
                  <a:srgbClr val="0000FF"/>
                </a:solidFill>
                <a:latin typeface="Book Antiqua" pitchFamily="18" charset="0"/>
                <a:ea typeface="標楷體" pitchFamily="65" charset="-120"/>
              </a:rPr>
              <a:t>填寫營業活動、投資活動及融資活動時</a:t>
            </a:r>
            <a:r>
              <a:rPr kumimoji="0" lang="zh-TW" altLang="en-US" sz="3200" dirty="0" smtClean="0">
                <a:solidFill>
                  <a:srgbClr val="0000FF"/>
                </a:solidFill>
                <a:latin typeface="Book Antiqua" pitchFamily="18" charset="0"/>
                <a:ea typeface="標楷體" pitchFamily="65" charset="-120"/>
              </a:rPr>
              <a:t>，</a:t>
            </a:r>
            <a:r>
              <a:rPr kumimoji="0" lang="zh-TW" altLang="en-US" sz="3200" dirty="0" smtClean="0">
                <a:solidFill>
                  <a:srgbClr val="0000FF"/>
                </a:solidFill>
                <a:latin typeface="Book Antiqua" pitchFamily="18" charset="0"/>
                <a:ea typeface="標楷體" pitchFamily="65" charset="-120"/>
              </a:rPr>
              <a:t>若</a:t>
            </a:r>
            <a:r>
              <a:rPr kumimoji="0" lang="zh-TW" altLang="en-US" sz="3200" dirty="0">
                <a:solidFill>
                  <a:srgbClr val="0000FF"/>
                </a:solidFill>
                <a:latin typeface="Book Antiqua" pitchFamily="18" charset="0"/>
                <a:ea typeface="標楷體" pitchFamily="65" charset="-120"/>
              </a:rPr>
              <a:t>無適當科目時，則填入“其他”</a:t>
            </a:r>
            <a:r>
              <a:rPr kumimoji="0" lang="zh-TW" altLang="en-US" sz="3200" dirty="0" smtClean="0">
                <a:solidFill>
                  <a:srgbClr val="0000FF"/>
                </a:solidFill>
                <a:latin typeface="Book Antiqua" pitchFamily="18" charset="0"/>
                <a:ea typeface="標楷體" pitchFamily="65" charset="-120"/>
              </a:rPr>
              <a:t>項目</a:t>
            </a:r>
            <a:r>
              <a:rPr kumimoji="0" lang="zh-TW" altLang="en-US" sz="3200" dirty="0" smtClean="0">
                <a:solidFill>
                  <a:srgbClr val="0000FF"/>
                </a:solidFill>
                <a:latin typeface="Book Antiqua" pitchFamily="18" charset="0"/>
                <a:ea typeface="標楷體" pitchFamily="65" charset="-120"/>
              </a:rPr>
              <a:t>。</a:t>
            </a:r>
            <a:r>
              <a:rPr kumimoji="0" lang="en-US" altLang="zh-TW" sz="3200" dirty="0">
                <a:solidFill>
                  <a:srgbClr val="0000FF"/>
                </a:solidFill>
                <a:latin typeface="Book Antiqua" pitchFamily="18" charset="0"/>
                <a:ea typeface="標楷體" pitchFamily="65" charset="-120"/>
              </a:rPr>
              <a:t>	</a:t>
            </a:r>
            <a:endParaRPr kumimoji="0" lang="en-US" sz="3200" dirty="0">
              <a:solidFill>
                <a:srgbClr val="0000FF"/>
              </a:solidFill>
              <a:latin typeface="Book Antiqua"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A3657145-5939-48C4-BA0E-E15968BE4767}" type="slidenum">
              <a:rPr lang="en-US" altLang="zh-TW"/>
              <a:pPr>
                <a:defRPr/>
              </a:pPr>
              <a:t>3</a:t>
            </a:fld>
            <a:endParaRPr lang="en-US" altLang="zh-TW" dirty="0"/>
          </a:p>
        </p:txBody>
      </p:sp>
      <p:sp>
        <p:nvSpPr>
          <p:cNvPr id="57346" name="Rectangle 3"/>
          <p:cNvSpPr>
            <a:spLocks noGrp="1" noChangeArrowheads="1"/>
          </p:cNvSpPr>
          <p:nvPr>
            <p:ph type="body" idx="1"/>
          </p:nvPr>
        </p:nvSpPr>
        <p:spPr>
          <a:xfrm>
            <a:off x="1857375" y="2714625"/>
            <a:ext cx="5194300" cy="720725"/>
          </a:xfrm>
        </p:spPr>
        <p:txBody>
          <a:bodyPr/>
          <a:lstStyle/>
          <a:p>
            <a:pPr algn="ctr" eaLnBrk="1" hangingPunct="1">
              <a:buFont typeface="Arial" charset="0"/>
              <a:buNone/>
            </a:pPr>
            <a:r>
              <a:rPr lang="zh-TW" altLang="en-US" sz="4000" b="1" smtClean="0">
                <a:latin typeface="Cambria" pitchFamily="18" charset="0"/>
                <a:ea typeface="標楷體" pitchFamily="65" charset="-120"/>
              </a:rPr>
              <a:t>壹、</a:t>
            </a:r>
            <a:r>
              <a:rPr lang="en-US" altLang="zh-TW" sz="4000" b="1" smtClean="0">
                <a:latin typeface="Cambria" pitchFamily="18" charset="0"/>
                <a:ea typeface="標楷體" pitchFamily="65" charset="-120"/>
              </a:rPr>
              <a:t>XBRL</a:t>
            </a:r>
            <a:r>
              <a:rPr lang="zh-TW" altLang="en-US" sz="4000" b="1" smtClean="0">
                <a:latin typeface="Cambria" pitchFamily="18" charset="0"/>
                <a:ea typeface="標楷體" pitchFamily="65" charset="-120"/>
              </a:rPr>
              <a:t>簡介</a:t>
            </a:r>
            <a:endParaRPr lang="en-US" altLang="zh-TW" sz="4000" b="1" smtClean="0">
              <a:latin typeface="Cambria" pitchFamily="18" charset="0"/>
              <a:ea typeface="標楷體" pitchFamily="65" charset="-120"/>
            </a:endParaRPr>
          </a:p>
        </p:txBody>
      </p:sp>
      <p:sp>
        <p:nvSpPr>
          <p:cNvPr id="57347" name="Line 4"/>
          <p:cNvSpPr>
            <a:spLocks noChangeShapeType="1"/>
          </p:cNvSpPr>
          <p:nvPr/>
        </p:nvSpPr>
        <p:spPr bwMode="auto">
          <a:xfrm>
            <a:off x="395288" y="2419350"/>
            <a:ext cx="8135937" cy="0"/>
          </a:xfrm>
          <a:prstGeom prst="line">
            <a:avLst/>
          </a:prstGeom>
          <a:noFill/>
          <a:ln w="76200" cmpd="tri">
            <a:solidFill>
              <a:srgbClr val="000080"/>
            </a:solidFill>
            <a:round/>
            <a:headEnd/>
            <a:tailEnd/>
          </a:ln>
        </p:spPr>
        <p:txBody>
          <a:bodyPr/>
          <a:lstStyle/>
          <a:p>
            <a:endParaRPr lang="zh-TW" altLang="en-US"/>
          </a:p>
        </p:txBody>
      </p:sp>
      <p:sp>
        <p:nvSpPr>
          <p:cNvPr id="57348" name="Line 5"/>
          <p:cNvSpPr>
            <a:spLocks noChangeShapeType="1"/>
          </p:cNvSpPr>
          <p:nvPr/>
        </p:nvSpPr>
        <p:spPr bwMode="auto">
          <a:xfrm>
            <a:off x="428625" y="3643313"/>
            <a:ext cx="8135938" cy="0"/>
          </a:xfrm>
          <a:prstGeom prst="line">
            <a:avLst/>
          </a:prstGeom>
          <a:noFill/>
          <a:ln w="76200" cmpd="tri">
            <a:solidFill>
              <a:srgbClr val="000080"/>
            </a:solidFill>
            <a:round/>
            <a:headEnd/>
            <a:tailEnd/>
          </a:ln>
        </p:spPr>
        <p:txBody>
          <a:bodyPr/>
          <a:lstStyle/>
          <a:p>
            <a:endParaRPr lang="zh-TW" altLang="en-US"/>
          </a:p>
        </p:txBody>
      </p:sp>
      <p:sp>
        <p:nvSpPr>
          <p:cNvPr id="57349" name="文字方塊 6"/>
          <p:cNvSpPr txBox="1">
            <a:spLocks noChangeArrowheads="1"/>
          </p:cNvSpPr>
          <p:nvPr/>
        </p:nvSpPr>
        <p:spPr bwMode="auto">
          <a:xfrm>
            <a:off x="214313" y="6286500"/>
            <a:ext cx="5556250" cy="369888"/>
          </a:xfrm>
          <a:prstGeom prst="rect">
            <a:avLst/>
          </a:prstGeom>
          <a:noFill/>
          <a:ln w="9525">
            <a:noFill/>
            <a:miter lim="800000"/>
            <a:headEnd/>
            <a:tailEnd/>
          </a:ln>
        </p:spPr>
        <p:txBody>
          <a:bodyPr wrap="none">
            <a:spAutoFit/>
          </a:bodyPr>
          <a:lstStyle/>
          <a:p>
            <a:r>
              <a:rPr kumimoji="0" lang="zh-TW" altLang="en-US">
                <a:latin typeface="Calibri" pitchFamily="34" charset="0"/>
              </a:rPr>
              <a:t>註</a:t>
            </a:r>
            <a:r>
              <a:rPr kumimoji="0" lang="en-US" altLang="zh-TW">
                <a:latin typeface="Calibri" pitchFamily="34" charset="0"/>
              </a:rPr>
              <a:t>:</a:t>
            </a:r>
            <a:r>
              <a:rPr kumimoji="0" lang="zh-TW" altLang="en-US">
                <a:latin typeface="Calibri" pitchFamily="34" charset="0"/>
              </a:rPr>
              <a:t>本節係引用自台北商業技術學院周濟群教授之資料</a:t>
            </a:r>
            <a:endParaRPr kumimoji="0" lang="en-US">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4339768B-7A2F-4593-9344-762AA1772919}" type="slidenum">
              <a:rPr lang="zh-TW" altLang="en-US" smtClean="0"/>
              <a:pPr>
                <a:defRPr/>
              </a:pPr>
              <a:t>30</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8" name="文字方塊 7"/>
          <p:cNvSpPr txBox="1">
            <a:spLocks noChangeArrowheads="1"/>
          </p:cNvSpPr>
          <p:nvPr/>
        </p:nvSpPr>
        <p:spPr bwMode="auto">
          <a:xfrm>
            <a:off x="1000125" y="1675520"/>
            <a:ext cx="7429500" cy="35394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a:defRPr/>
            </a:pPr>
            <a:r>
              <a:rPr kumimoji="0" lang="zh-TW" altLang="en-US" sz="2800" dirty="0" smtClean="0">
                <a:solidFill>
                  <a:srgbClr val="0000FF"/>
                </a:solidFill>
                <a:latin typeface="Book Antiqua" pitchFamily="18" charset="0"/>
                <a:ea typeface="標楷體" pitchFamily="65" charset="-120"/>
              </a:rPr>
              <a:t>營業</a:t>
            </a:r>
            <a:r>
              <a:rPr kumimoji="0" lang="zh-TW" altLang="en-US" sz="2800" dirty="0" smtClean="0">
                <a:solidFill>
                  <a:srgbClr val="0000FF"/>
                </a:solidFill>
                <a:latin typeface="Book Antiqua" pitchFamily="18" charset="0"/>
                <a:ea typeface="標楷體" pitchFamily="65" charset="-120"/>
              </a:rPr>
              <a:t>活動</a:t>
            </a:r>
            <a:r>
              <a:rPr kumimoji="0" lang="en-US" altLang="zh-TW" sz="2800" dirty="0" smtClean="0">
                <a:solidFill>
                  <a:srgbClr val="0000FF"/>
                </a:solidFill>
                <a:latin typeface="Book Antiqua" pitchFamily="18" charset="0"/>
                <a:ea typeface="標楷體" pitchFamily="65" charset="-120"/>
              </a:rPr>
              <a:t>(</a:t>
            </a:r>
            <a:r>
              <a:rPr kumimoji="0" lang="zh-TW" altLang="en-US" sz="2800" dirty="0" smtClean="0">
                <a:solidFill>
                  <a:srgbClr val="0000FF"/>
                </a:solidFill>
                <a:latin typeface="Book Antiqua" pitchFamily="18" charset="0"/>
                <a:ea typeface="標楷體" pitchFamily="65" charset="-120"/>
              </a:rPr>
              <a:t>間接法</a:t>
            </a:r>
            <a:r>
              <a:rPr kumimoji="0" lang="en-US" altLang="zh-TW" sz="2800" dirty="0" smtClean="0">
                <a:solidFill>
                  <a:srgbClr val="0000FF"/>
                </a:solidFill>
                <a:latin typeface="Book Antiqua" pitchFamily="18" charset="0"/>
                <a:ea typeface="標楷體" pitchFamily="65" charset="-120"/>
              </a:rPr>
              <a:t>)</a:t>
            </a:r>
            <a:endParaRPr kumimoji="0" lang="en-US" altLang="zh-TW" sz="2800" dirty="0">
              <a:solidFill>
                <a:srgbClr val="0000FF"/>
              </a:solidFill>
              <a:latin typeface="Book Antiqua" pitchFamily="18" charset="0"/>
              <a:ea typeface="標楷體" pitchFamily="65" charset="-120"/>
            </a:endParaRPr>
          </a:p>
          <a:p>
            <a:pPr lvl="1">
              <a:defRPr/>
            </a:pPr>
            <a:r>
              <a:rPr kumimoji="0" lang="en-US" altLang="zh-TW" sz="2800" dirty="0">
                <a:latin typeface="Book Antiqua" pitchFamily="18" charset="0"/>
                <a:ea typeface="標楷體" pitchFamily="65" charset="-120"/>
              </a:rPr>
              <a:t>A29900 </a:t>
            </a:r>
            <a:r>
              <a:rPr kumimoji="0" lang="zh-TW" altLang="en-US" sz="2800" dirty="0">
                <a:latin typeface="Book Antiqua" pitchFamily="18" charset="0"/>
                <a:ea typeface="標楷體" pitchFamily="65" charset="-120"/>
              </a:rPr>
              <a:t>其他調整項目</a:t>
            </a:r>
            <a:r>
              <a:rPr kumimoji="0" lang="en-US" altLang="zh-TW" sz="2800" dirty="0">
                <a:latin typeface="Book Antiqua" pitchFamily="18" charset="0"/>
                <a:ea typeface="標楷體" pitchFamily="65" charset="-120"/>
              </a:rPr>
              <a:t>(</a:t>
            </a:r>
            <a:r>
              <a:rPr kumimoji="0" lang="zh-TW" altLang="en-US" sz="2800" dirty="0">
                <a:latin typeface="Book Antiqua" pitchFamily="18" charset="0"/>
                <a:ea typeface="標楷體" pitchFamily="65" charset="-120"/>
              </a:rPr>
              <a:t>損益調整項目</a:t>
            </a:r>
            <a:r>
              <a:rPr kumimoji="0" lang="en-US" altLang="zh-TW" sz="2800" dirty="0">
                <a:latin typeface="Book Antiqua" pitchFamily="18" charset="0"/>
                <a:ea typeface="標楷體" pitchFamily="65" charset="-120"/>
              </a:rPr>
              <a:t>)</a:t>
            </a:r>
          </a:p>
          <a:p>
            <a:pPr lvl="1">
              <a:defRPr/>
            </a:pPr>
            <a:r>
              <a:rPr kumimoji="0" lang="en-US" altLang="zh-TW" sz="2800" dirty="0">
                <a:latin typeface="Book Antiqua" pitchFamily="18" charset="0"/>
                <a:ea typeface="標楷體" pitchFamily="65" charset="-120"/>
              </a:rPr>
              <a:t>A31990 </a:t>
            </a:r>
            <a:r>
              <a:rPr kumimoji="0" lang="zh-TW" altLang="en-US" sz="2800" dirty="0">
                <a:latin typeface="Book Antiqua" pitchFamily="18" charset="0"/>
                <a:ea typeface="標楷體" pitchFamily="65" charset="-120"/>
              </a:rPr>
              <a:t>其他營業資產增減</a:t>
            </a:r>
            <a:endParaRPr kumimoji="0" lang="en-US" altLang="zh-TW" sz="2800" dirty="0">
              <a:latin typeface="Book Antiqua" pitchFamily="18" charset="0"/>
              <a:ea typeface="標楷體" pitchFamily="65" charset="-120"/>
            </a:endParaRPr>
          </a:p>
          <a:p>
            <a:pPr lvl="1">
              <a:defRPr/>
            </a:pPr>
            <a:r>
              <a:rPr kumimoji="0" lang="en-US" altLang="zh-TW" sz="2800" dirty="0">
                <a:latin typeface="Book Antiqua" pitchFamily="18" charset="0"/>
                <a:ea typeface="標楷體" pitchFamily="65" charset="-120"/>
              </a:rPr>
              <a:t>A32990 </a:t>
            </a:r>
            <a:r>
              <a:rPr kumimoji="0" lang="zh-TW" altLang="en-US" sz="2800" dirty="0">
                <a:latin typeface="Book Antiqua" pitchFamily="18" charset="0"/>
                <a:ea typeface="標楷體" pitchFamily="65" charset="-120"/>
              </a:rPr>
              <a:t>其他營業負債增減</a:t>
            </a:r>
            <a:endParaRPr kumimoji="0" lang="en-US" altLang="zh-TW" sz="2800" dirty="0">
              <a:latin typeface="Book Antiqua" pitchFamily="18" charset="0"/>
              <a:ea typeface="標楷體" pitchFamily="65" charset="-120"/>
            </a:endParaRPr>
          </a:p>
          <a:p>
            <a:pPr>
              <a:defRPr/>
            </a:pPr>
            <a:r>
              <a:rPr kumimoji="0" lang="zh-TW" altLang="en-US" sz="2800" dirty="0">
                <a:solidFill>
                  <a:srgbClr val="0000FF"/>
                </a:solidFill>
                <a:latin typeface="Book Antiqua" pitchFamily="18" charset="0"/>
                <a:ea typeface="標楷體" pitchFamily="65" charset="-120"/>
              </a:rPr>
              <a:t>投資活動</a:t>
            </a:r>
            <a:endParaRPr kumimoji="0" lang="en-US" altLang="zh-TW" sz="2800" dirty="0">
              <a:solidFill>
                <a:srgbClr val="0000FF"/>
              </a:solidFill>
              <a:latin typeface="Book Antiqua" pitchFamily="18" charset="0"/>
              <a:ea typeface="標楷體" pitchFamily="65" charset="-120"/>
            </a:endParaRPr>
          </a:p>
          <a:p>
            <a:pPr lvl="1">
              <a:defRPr/>
            </a:pPr>
            <a:r>
              <a:rPr kumimoji="0" lang="en-US" altLang="zh-TW" sz="2800" dirty="0">
                <a:latin typeface="Book Antiqua" pitchFamily="18" charset="0"/>
                <a:ea typeface="標楷體" pitchFamily="65" charset="-120"/>
              </a:rPr>
              <a:t>B09900 </a:t>
            </a:r>
            <a:r>
              <a:rPr kumimoji="0" lang="zh-TW" altLang="en-US" sz="2800" dirty="0">
                <a:latin typeface="Book Antiqua" pitchFamily="18" charset="0"/>
                <a:ea typeface="標楷體" pitchFamily="65" charset="-120"/>
              </a:rPr>
              <a:t>其他投資活動</a:t>
            </a:r>
            <a:endParaRPr kumimoji="0" lang="en-US" altLang="zh-TW" sz="2800" dirty="0">
              <a:latin typeface="Book Antiqua" pitchFamily="18" charset="0"/>
              <a:ea typeface="標楷體" pitchFamily="65" charset="-120"/>
            </a:endParaRPr>
          </a:p>
          <a:p>
            <a:pPr>
              <a:defRPr/>
            </a:pPr>
            <a:r>
              <a:rPr kumimoji="0" lang="zh-TW" altLang="en-US" sz="2800" dirty="0">
                <a:solidFill>
                  <a:srgbClr val="0000FF"/>
                </a:solidFill>
                <a:latin typeface="Book Antiqua" pitchFamily="18" charset="0"/>
                <a:ea typeface="標楷體" pitchFamily="65" charset="-120"/>
              </a:rPr>
              <a:t>融資活動</a:t>
            </a:r>
            <a:endParaRPr kumimoji="0" lang="en-US" altLang="zh-TW" sz="2800" dirty="0">
              <a:solidFill>
                <a:srgbClr val="0000FF"/>
              </a:solidFill>
              <a:latin typeface="Book Antiqua" pitchFamily="18" charset="0"/>
              <a:ea typeface="標楷體" pitchFamily="65" charset="-120"/>
            </a:endParaRPr>
          </a:p>
          <a:p>
            <a:pPr lvl="1">
              <a:defRPr/>
            </a:pPr>
            <a:r>
              <a:rPr kumimoji="0" lang="en-US" altLang="zh-TW" sz="2800" dirty="0">
                <a:latin typeface="Book Antiqua" pitchFamily="18" charset="0"/>
                <a:ea typeface="標楷體" pitchFamily="65" charset="-120"/>
              </a:rPr>
              <a:t>C09900 </a:t>
            </a:r>
            <a:r>
              <a:rPr kumimoji="0" lang="zh-TW" altLang="en-US" sz="2800" dirty="0">
                <a:latin typeface="Book Antiqua" pitchFamily="18" charset="0"/>
                <a:ea typeface="標楷體" pitchFamily="65" charset="-120"/>
              </a:rPr>
              <a:t>其他融資活動</a:t>
            </a:r>
            <a:r>
              <a:rPr kumimoji="0" lang="en-US" altLang="zh-TW" sz="2800" dirty="0">
                <a:solidFill>
                  <a:srgbClr val="0000FF"/>
                </a:solidFill>
                <a:latin typeface="Book Antiqua" pitchFamily="18" charset="0"/>
                <a:ea typeface="標楷體" pitchFamily="65" charset="-120"/>
              </a:rPr>
              <a:t>	</a:t>
            </a:r>
            <a:endParaRPr kumimoji="0" lang="en-US" sz="2800" dirty="0">
              <a:solidFill>
                <a:srgbClr val="0000FF"/>
              </a:solidFill>
              <a:latin typeface="Book Antiqua" pitchFamily="18" charset="0"/>
              <a:ea typeface="標楷體" pitchFamily="65" charset="-120"/>
            </a:endParaRPr>
          </a:p>
        </p:txBody>
      </p:sp>
      <p:sp>
        <p:nvSpPr>
          <p:cNvPr id="10" name="五邊形 9"/>
          <p:cNvSpPr/>
          <p:nvPr/>
        </p:nvSpPr>
        <p:spPr>
          <a:xfrm>
            <a:off x="357188" y="857250"/>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3" name="圓角矩形 12"/>
          <p:cNvSpPr/>
          <p:nvPr/>
        </p:nvSpPr>
        <p:spPr>
          <a:xfrm>
            <a:off x="928688" y="5429264"/>
            <a:ext cx="7286625" cy="12858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kumimoji="0" lang="zh-TW" altLang="en-US" sz="2800" dirty="0">
                <a:solidFill>
                  <a:srgbClr val="0000FF"/>
                </a:solidFill>
                <a:latin typeface="標楷體" pitchFamily="65" charset="-120"/>
                <a:ea typeface="標楷體" pitchFamily="65" charset="-120"/>
              </a:rPr>
              <a:t>在選項目時，請勿跨不同性質的活動，即營業活動、投資活動與融資活動各項目加總應與財報數字相同。 </a:t>
            </a:r>
            <a:endParaRPr kumimoji="0" lang="en-US" sz="2800" dirty="0"/>
          </a:p>
        </p:txBody>
      </p:sp>
      <p:sp>
        <p:nvSpPr>
          <p:cNvPr id="7" name="矩形 6"/>
          <p:cNvSpPr/>
          <p:nvPr/>
        </p:nvSpPr>
        <p:spPr>
          <a:xfrm>
            <a:off x="2357422" y="857232"/>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0" lang="zh-TW" altLang="en-US" sz="3200" b="1" dirty="0" smtClean="0">
                <a:solidFill>
                  <a:schemeClr val="tx1"/>
                </a:solidFill>
                <a:latin typeface="標楷體" pitchFamily="65" charset="-120"/>
                <a:ea typeface="標楷體" pitchFamily="65" charset="-120"/>
              </a:rPr>
              <a:t>現金流量表</a:t>
            </a:r>
            <a:endParaRPr lang="zh-TW" alt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96C23CF-9DD7-4CF1-9607-24D9907B9007}" type="slidenum">
              <a:rPr lang="zh-TW" altLang="en-US" smtClean="0"/>
              <a:pPr>
                <a:defRPr/>
              </a:pPr>
              <a:t>31</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9" name="五邊形 8"/>
          <p:cNvSpPr/>
          <p:nvPr/>
        </p:nvSpPr>
        <p:spPr>
          <a:xfrm>
            <a:off x="357188" y="857250"/>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0" name="文字方塊 9"/>
          <p:cNvSpPr txBox="1">
            <a:spLocks noChangeArrowheads="1"/>
          </p:cNvSpPr>
          <p:nvPr/>
        </p:nvSpPr>
        <p:spPr bwMode="auto">
          <a:xfrm>
            <a:off x="428596" y="1525588"/>
            <a:ext cx="8358217" cy="510909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kumimoji="0" lang="zh-TW" altLang="en-US" sz="2600" dirty="0" smtClean="0">
                <a:solidFill>
                  <a:srgbClr val="0000FF"/>
                </a:solidFill>
                <a:latin typeface="Book Antiqua" pitchFamily="18" charset="0"/>
                <a:ea typeface="標楷體" pitchFamily="65" charset="-120"/>
              </a:rPr>
              <a:t>營業</a:t>
            </a:r>
            <a:r>
              <a:rPr kumimoji="0" lang="zh-TW" altLang="en-US" sz="2600" dirty="0">
                <a:solidFill>
                  <a:srgbClr val="0000FF"/>
                </a:solidFill>
                <a:latin typeface="Book Antiqua" pitchFamily="18" charset="0"/>
                <a:ea typeface="標楷體" pitchFamily="65" charset="-120"/>
              </a:rPr>
              <a:t>活動係將間接法與直接法的科目併列。 </a:t>
            </a:r>
          </a:p>
          <a:p>
            <a:pPr marL="352425" indent="-352425">
              <a:buFont typeface="Wingdings" pitchFamily="2" charset="2"/>
              <a:buChar char=""/>
              <a:defRPr/>
            </a:pPr>
            <a:r>
              <a:rPr kumimoji="0" lang="zh-TW" altLang="en-US" sz="2600" dirty="0">
                <a:solidFill>
                  <a:srgbClr val="0000FF"/>
                </a:solidFill>
                <a:latin typeface="Book Antiqua" pitchFamily="18" charset="0"/>
                <a:ea typeface="標楷體" pitchFamily="65" charset="-120"/>
              </a:rPr>
              <a:t>若採</a:t>
            </a:r>
            <a:r>
              <a:rPr kumimoji="0" lang="zh-TW" altLang="en-US" sz="2600" b="1" dirty="0">
                <a:solidFill>
                  <a:srgbClr val="0000FF"/>
                </a:solidFill>
                <a:latin typeface="Book Antiqua" pitchFamily="18" charset="0"/>
                <a:ea typeface="標楷體" pitchFamily="65" charset="-120"/>
              </a:rPr>
              <a:t>間接法</a:t>
            </a:r>
            <a:r>
              <a:rPr kumimoji="0" lang="zh-TW" altLang="en-US" sz="2600" dirty="0">
                <a:solidFill>
                  <a:srgbClr val="0000FF"/>
                </a:solidFill>
                <a:latin typeface="Book Antiqua" pitchFamily="18" charset="0"/>
                <a:ea typeface="標楷體" pitchFamily="65" charset="-120"/>
              </a:rPr>
              <a:t>編製，</a:t>
            </a:r>
            <a:r>
              <a:rPr kumimoji="0" lang="zh-TW" altLang="en-US" sz="2600" b="1" dirty="0">
                <a:solidFill>
                  <a:srgbClr val="0000FF"/>
                </a:solidFill>
                <a:latin typeface="Book Antiqua" pitchFamily="18" charset="0"/>
                <a:ea typeface="標楷體" pitchFamily="65" charset="-120"/>
              </a:rPr>
              <a:t>直接法的相關科請勿打勾</a:t>
            </a:r>
            <a:r>
              <a:rPr kumimoji="0" lang="zh-TW" altLang="en-US" sz="2600" dirty="0">
                <a:solidFill>
                  <a:srgbClr val="0000FF"/>
                </a:solidFill>
                <a:latin typeface="Book Antiqua" pitchFamily="18" charset="0"/>
                <a:ea typeface="標楷體" pitchFamily="65" charset="-120"/>
              </a:rPr>
              <a:t>，以免檢核無法通過。 </a:t>
            </a:r>
            <a:r>
              <a:rPr kumimoji="0" lang="zh-TW" altLang="en-US" sz="2600" dirty="0" smtClean="0">
                <a:solidFill>
                  <a:srgbClr val="0000FF"/>
                </a:solidFill>
                <a:latin typeface="Book Antiqua" pitchFamily="18" charset="0"/>
                <a:ea typeface="標楷體" pitchFamily="65" charset="-120"/>
              </a:rPr>
              <a:t>（</a:t>
            </a:r>
            <a:r>
              <a:rPr kumimoji="0" lang="zh-TW" altLang="en-US" sz="2600" dirty="0">
                <a:solidFill>
                  <a:srgbClr val="0000FF"/>
                </a:solidFill>
                <a:latin typeface="Book Antiqua" pitchFamily="18" charset="0"/>
                <a:ea typeface="標楷體" pitchFamily="65" charset="-120"/>
              </a:rPr>
              <a:t>直接法的科目為代碼</a:t>
            </a:r>
            <a:r>
              <a:rPr kumimoji="0" lang="en-US" sz="2600" dirty="0">
                <a:solidFill>
                  <a:srgbClr val="0000FF"/>
                </a:solidFill>
                <a:latin typeface="Book Antiqua" pitchFamily="18" charset="0"/>
                <a:ea typeface="標楷體" pitchFamily="65" charset="-120"/>
              </a:rPr>
              <a:t>AA</a:t>
            </a:r>
            <a:r>
              <a:rPr kumimoji="0" lang="zh-TW" altLang="en-US" sz="2600" dirty="0">
                <a:solidFill>
                  <a:srgbClr val="0000FF"/>
                </a:solidFill>
                <a:latin typeface="Book Antiqua" pitchFamily="18" charset="0"/>
                <a:ea typeface="標楷體" pitchFamily="65" charset="-120"/>
              </a:rPr>
              <a:t>及</a:t>
            </a:r>
            <a:r>
              <a:rPr kumimoji="0" lang="en-US" altLang="zh-TW" sz="2600" dirty="0">
                <a:solidFill>
                  <a:srgbClr val="0000FF"/>
                </a:solidFill>
                <a:latin typeface="Book Antiqua" pitchFamily="18" charset="0"/>
                <a:ea typeface="標楷體" pitchFamily="65" charset="-120"/>
              </a:rPr>
              <a:t>AB</a:t>
            </a:r>
            <a:r>
              <a:rPr kumimoji="0" lang="zh-TW" altLang="en-US" sz="2600" dirty="0">
                <a:solidFill>
                  <a:srgbClr val="0000FF"/>
                </a:solidFill>
                <a:latin typeface="Book Antiqua" pitchFamily="18" charset="0"/>
                <a:ea typeface="標楷體" pitchFamily="65" charset="-120"/>
              </a:rPr>
              <a:t>開頭之各科目。） </a:t>
            </a:r>
          </a:p>
          <a:p>
            <a:pPr marL="352425" indent="-352425">
              <a:buFont typeface="Wingdings" pitchFamily="2" charset="2"/>
              <a:buChar char=""/>
              <a:defRPr/>
            </a:pPr>
            <a:r>
              <a:rPr kumimoji="0" lang="zh-TW" altLang="en-US" sz="2600" dirty="0">
                <a:solidFill>
                  <a:srgbClr val="0000FF"/>
                </a:solidFill>
                <a:latin typeface="Book Antiqua" pitchFamily="18" charset="0"/>
                <a:ea typeface="標楷體" pitchFamily="65" charset="-120"/>
              </a:rPr>
              <a:t>採間接法時，下列檢核公式中的各科目（主要為合計數</a:t>
            </a:r>
            <a:r>
              <a:rPr kumimoji="0" lang="zh-TW" altLang="en-US" sz="2600" dirty="0" smtClean="0">
                <a:solidFill>
                  <a:srgbClr val="0000FF"/>
                </a:solidFill>
                <a:latin typeface="Book Antiqua" pitchFamily="18" charset="0"/>
                <a:ea typeface="標楷體" pitchFamily="65" charset="-120"/>
              </a:rPr>
              <a:t>）建檔工具已預設打勾，</a:t>
            </a:r>
            <a:r>
              <a:rPr kumimoji="0" lang="zh-TW" altLang="en-US" sz="2600" b="1" dirty="0" smtClean="0">
                <a:solidFill>
                  <a:srgbClr val="0000FF"/>
                </a:solidFill>
                <a:latin typeface="Book Antiqua" pitchFamily="18" charset="0"/>
                <a:ea typeface="標楷體" pitchFamily="65" charset="-120"/>
              </a:rPr>
              <a:t>請務必輸入</a:t>
            </a:r>
            <a:r>
              <a:rPr kumimoji="0" lang="zh-TW" altLang="en-US" sz="2600" b="1" dirty="0">
                <a:solidFill>
                  <a:srgbClr val="0000FF"/>
                </a:solidFill>
                <a:latin typeface="Book Antiqua" pitchFamily="18" charset="0"/>
                <a:ea typeface="標楷體" pitchFamily="65" charset="-120"/>
              </a:rPr>
              <a:t>金額</a:t>
            </a:r>
            <a:r>
              <a:rPr kumimoji="0" lang="zh-TW" altLang="en-US" sz="2600" dirty="0">
                <a:solidFill>
                  <a:srgbClr val="0000FF"/>
                </a:solidFill>
                <a:latin typeface="Book Antiqua" pitchFamily="18" charset="0"/>
                <a:ea typeface="標楷體" pitchFamily="65" charset="-120"/>
              </a:rPr>
              <a:t>，方能通過檢核。</a:t>
            </a:r>
          </a:p>
          <a:p>
            <a:pPr lvl="1">
              <a:defRPr/>
            </a:pPr>
            <a:r>
              <a:rPr kumimoji="0" lang="zh-TW" altLang="en-US" sz="2400" dirty="0">
                <a:latin typeface="Book Antiqua" pitchFamily="18" charset="0"/>
                <a:ea typeface="標楷體" pitchFamily="65" charset="-120"/>
              </a:rPr>
              <a:t>檢核</a:t>
            </a:r>
            <a:r>
              <a:rPr kumimoji="0" lang="zh-TW" altLang="en-US" sz="2400" dirty="0" smtClean="0">
                <a:latin typeface="Book Antiqua" pitchFamily="18" charset="0"/>
                <a:ea typeface="標楷體" pitchFamily="65" charset="-120"/>
              </a:rPr>
              <a:t>公式   </a:t>
            </a:r>
            <a:r>
              <a:rPr kumimoji="0" lang="en-US" sz="2400" dirty="0" smtClean="0">
                <a:latin typeface="Book Antiqua" pitchFamily="18" charset="0"/>
                <a:ea typeface="標楷體" pitchFamily="65" charset="-120"/>
              </a:rPr>
              <a:t>AAAA=A10000+A20000+A30000 </a:t>
            </a:r>
            <a:endParaRPr kumimoji="0" lang="zh-TW" altLang="en-US" sz="2400" dirty="0">
              <a:latin typeface="Book Antiqua" pitchFamily="18" charset="0"/>
              <a:ea typeface="標楷體" pitchFamily="65" charset="-120"/>
            </a:endParaRPr>
          </a:p>
          <a:p>
            <a:pPr lvl="1">
              <a:defRPr/>
            </a:pPr>
            <a:r>
              <a:rPr kumimoji="0" lang="en-US" sz="2400" dirty="0" smtClean="0">
                <a:latin typeface="Book Antiqua" pitchFamily="18" charset="0"/>
                <a:ea typeface="標楷體" pitchFamily="65" charset="-120"/>
              </a:rPr>
              <a:t>A10000</a:t>
            </a:r>
            <a:r>
              <a:rPr kumimoji="0" lang="zh-TW" altLang="en-US" sz="2400" dirty="0">
                <a:latin typeface="Book Antiqua" pitchFamily="18" charset="0"/>
                <a:ea typeface="標楷體" pitchFamily="65" charset="-120"/>
              </a:rPr>
              <a:t>　</a:t>
            </a:r>
            <a:r>
              <a:rPr kumimoji="0" lang="zh-TW" altLang="en-US" sz="2400" dirty="0" smtClean="0">
                <a:latin typeface="Book Antiqua" pitchFamily="18" charset="0"/>
                <a:ea typeface="標楷體" pitchFamily="65" charset="-120"/>
              </a:rPr>
              <a:t> 本</a:t>
            </a:r>
            <a:r>
              <a:rPr kumimoji="0" lang="zh-TW" altLang="en-US" sz="2400" dirty="0">
                <a:latin typeface="Book Antiqua" pitchFamily="18" charset="0"/>
                <a:ea typeface="標楷體" pitchFamily="65" charset="-120"/>
              </a:rPr>
              <a:t>期淨利</a:t>
            </a:r>
            <a:r>
              <a:rPr kumimoji="0" lang="en-US" sz="2400" dirty="0">
                <a:latin typeface="Book Antiqua" pitchFamily="18" charset="0"/>
                <a:ea typeface="標楷體" pitchFamily="65" charset="-120"/>
              </a:rPr>
              <a:t>(</a:t>
            </a:r>
            <a:r>
              <a:rPr kumimoji="0" lang="zh-TW" altLang="en-US" sz="2400" dirty="0">
                <a:latin typeface="Book Antiqua" pitchFamily="18" charset="0"/>
                <a:ea typeface="標楷體" pitchFamily="65" charset="-120"/>
              </a:rPr>
              <a:t>淨損</a:t>
            </a:r>
            <a:r>
              <a:rPr kumimoji="0" lang="en-US" sz="2400" dirty="0">
                <a:latin typeface="Book Antiqua" pitchFamily="18" charset="0"/>
                <a:ea typeface="標楷體" pitchFamily="65" charset="-120"/>
              </a:rPr>
              <a:t>)</a:t>
            </a:r>
            <a:endParaRPr kumimoji="0" lang="zh-TW" altLang="en-US" sz="2400" dirty="0">
              <a:latin typeface="Book Antiqua" pitchFamily="18" charset="0"/>
              <a:ea typeface="標楷體" pitchFamily="65" charset="-120"/>
            </a:endParaRPr>
          </a:p>
          <a:p>
            <a:pPr lvl="1">
              <a:defRPr/>
            </a:pPr>
            <a:r>
              <a:rPr kumimoji="0" lang="en-US" sz="2400" dirty="0" smtClean="0">
                <a:latin typeface="Book Antiqua" pitchFamily="18" charset="0"/>
                <a:ea typeface="標楷體" pitchFamily="65" charset="-120"/>
              </a:rPr>
              <a:t>A20000     </a:t>
            </a:r>
            <a:r>
              <a:rPr kumimoji="0" lang="zh-TW" altLang="en-US" sz="2400" dirty="0">
                <a:latin typeface="Book Antiqua" pitchFamily="18" charset="0"/>
                <a:ea typeface="標楷體" pitchFamily="65" charset="-120"/>
              </a:rPr>
              <a:t>調整項目合計（</a:t>
            </a:r>
            <a:r>
              <a:rPr kumimoji="0" lang="en-US" sz="2400" dirty="0">
                <a:latin typeface="Book Antiqua" pitchFamily="18" charset="0"/>
                <a:ea typeface="標楷體" pitchFamily="65" charset="-120"/>
              </a:rPr>
              <a:t>A2</a:t>
            </a:r>
            <a:r>
              <a:rPr kumimoji="0" lang="zh-TW" altLang="en-US" sz="2400" dirty="0">
                <a:latin typeface="Book Antiqua" pitchFamily="18" charset="0"/>
                <a:ea typeface="標楷體" pitchFamily="65" charset="-120"/>
              </a:rPr>
              <a:t>開頭損益調整科目之合計） </a:t>
            </a:r>
          </a:p>
          <a:p>
            <a:pPr lvl="1">
              <a:defRPr/>
            </a:pPr>
            <a:r>
              <a:rPr kumimoji="0" lang="en-US" sz="2400" dirty="0">
                <a:latin typeface="Book Antiqua" pitchFamily="18" charset="0"/>
                <a:ea typeface="標楷體" pitchFamily="65" charset="-120"/>
              </a:rPr>
              <a:t>A31000   </a:t>
            </a:r>
            <a:r>
              <a:rPr kumimoji="0" lang="en-US" sz="2400" dirty="0" smtClean="0">
                <a:latin typeface="Book Antiqua" pitchFamily="18" charset="0"/>
                <a:ea typeface="標楷體" pitchFamily="65" charset="-120"/>
              </a:rPr>
              <a:t>  </a:t>
            </a:r>
            <a:r>
              <a:rPr kumimoji="0" lang="zh-TW" altLang="en-US" sz="2400" dirty="0">
                <a:latin typeface="Book Antiqua" pitchFamily="18" charset="0"/>
                <a:ea typeface="標楷體" pitchFamily="65" charset="-120"/>
              </a:rPr>
              <a:t>營業資產之淨變動合計 </a:t>
            </a:r>
          </a:p>
          <a:p>
            <a:pPr lvl="1">
              <a:defRPr/>
            </a:pPr>
            <a:r>
              <a:rPr kumimoji="0" lang="en-US" sz="2400" dirty="0">
                <a:latin typeface="Book Antiqua" pitchFamily="18" charset="0"/>
                <a:ea typeface="標楷體" pitchFamily="65" charset="-120"/>
              </a:rPr>
              <a:t>A32000   </a:t>
            </a:r>
            <a:r>
              <a:rPr kumimoji="0" lang="en-US" sz="2400" dirty="0" smtClean="0">
                <a:latin typeface="Book Antiqua" pitchFamily="18" charset="0"/>
                <a:ea typeface="標楷體" pitchFamily="65" charset="-120"/>
              </a:rPr>
              <a:t>  </a:t>
            </a:r>
            <a:r>
              <a:rPr kumimoji="0" lang="zh-TW" altLang="en-US" sz="2400" dirty="0">
                <a:latin typeface="Book Antiqua" pitchFamily="18" charset="0"/>
                <a:ea typeface="標楷體" pitchFamily="65" charset="-120"/>
              </a:rPr>
              <a:t>營業負債之淨變動合計 </a:t>
            </a:r>
          </a:p>
          <a:p>
            <a:pPr lvl="1">
              <a:defRPr/>
            </a:pPr>
            <a:r>
              <a:rPr kumimoji="0" lang="en-US" sz="2400" dirty="0" smtClean="0">
                <a:latin typeface="Book Antiqua" pitchFamily="18" charset="0"/>
                <a:ea typeface="標楷體" pitchFamily="65" charset="-120"/>
              </a:rPr>
              <a:t>A30000     </a:t>
            </a:r>
            <a:r>
              <a:rPr kumimoji="0" lang="zh-TW" altLang="en-US" sz="2400" dirty="0">
                <a:latin typeface="Book Antiqua" pitchFamily="18" charset="0"/>
                <a:ea typeface="標楷體" pitchFamily="65" charset="-120"/>
              </a:rPr>
              <a:t>營業資產及負債淨變動合計</a:t>
            </a:r>
          </a:p>
        </p:txBody>
      </p:sp>
      <p:sp>
        <p:nvSpPr>
          <p:cNvPr id="7" name="矩形 6"/>
          <p:cNvSpPr/>
          <p:nvPr/>
        </p:nvSpPr>
        <p:spPr>
          <a:xfrm>
            <a:off x="2357422" y="857232"/>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0" lang="zh-TW" altLang="en-US" sz="3200" b="1" dirty="0" smtClean="0">
                <a:solidFill>
                  <a:schemeClr val="tx1"/>
                </a:solidFill>
                <a:latin typeface="標楷體" pitchFamily="65" charset="-120"/>
                <a:ea typeface="標楷體" pitchFamily="65" charset="-120"/>
              </a:rPr>
              <a:t>現金流量表</a:t>
            </a:r>
            <a:endParaRPr lang="zh-TW" alt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32</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7" name="文字方塊 6"/>
          <p:cNvSpPr txBox="1">
            <a:spLocks noChangeArrowheads="1"/>
          </p:cNvSpPr>
          <p:nvPr/>
        </p:nvSpPr>
        <p:spPr bwMode="auto">
          <a:xfrm>
            <a:off x="928688" y="857250"/>
            <a:ext cx="7715278" cy="10772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46100" indent="-546100"/>
            <a:r>
              <a:rPr kumimoji="0" lang="en-US" altLang="zh-TW" sz="3200" dirty="0">
                <a:latin typeface="Book Antiqua" pitchFamily="18" charset="0"/>
                <a:ea typeface="標楷體" pitchFamily="65" charset="-120"/>
              </a:rPr>
              <a:t>Q</a:t>
            </a:r>
            <a:r>
              <a:rPr kumimoji="0" lang="zh-TW" altLang="en-US" sz="3200" dirty="0" smtClean="0">
                <a:latin typeface="Book Antiqua" pitchFamily="18" charset="0"/>
                <a:ea typeface="標楷體" pitchFamily="65" charset="-120"/>
              </a:rPr>
              <a:t>：</a:t>
            </a:r>
            <a:r>
              <a:rPr lang="zh-TW" altLang="en-US" sz="3200" dirty="0" smtClean="0">
                <a:latin typeface="Book Antiqua" pitchFamily="18" charset="0"/>
                <a:ea typeface="標楷體" pitchFamily="65" charset="-120"/>
              </a:rPr>
              <a:t>何種情形應填報現金流量其他補充揭露資訊</a:t>
            </a:r>
            <a:r>
              <a:rPr lang="en-US" sz="3200" dirty="0" smtClean="0">
                <a:latin typeface="Book Antiqua" pitchFamily="18" charset="0"/>
                <a:ea typeface="標楷體" pitchFamily="65" charset="-120"/>
              </a:rPr>
              <a:t>?</a:t>
            </a:r>
            <a:endParaRPr kumimoji="0" lang="en-US" altLang="zh-TW" sz="3200" dirty="0">
              <a:latin typeface="Book Antiqua" pitchFamily="18" charset="0"/>
              <a:ea typeface="標楷體" pitchFamily="65" charset="-120"/>
            </a:endParaRPr>
          </a:p>
        </p:txBody>
      </p:sp>
      <p:sp>
        <p:nvSpPr>
          <p:cNvPr id="8" name="文字方塊 7"/>
          <p:cNvSpPr txBox="1">
            <a:spLocks noChangeArrowheads="1"/>
          </p:cNvSpPr>
          <p:nvPr/>
        </p:nvSpPr>
        <p:spPr bwMode="auto">
          <a:xfrm>
            <a:off x="928662" y="2187727"/>
            <a:ext cx="7643866" cy="317009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546100" indent="-546100"/>
            <a:r>
              <a:rPr kumimoji="0" lang="en-US" altLang="zh-TW" sz="3200" dirty="0">
                <a:solidFill>
                  <a:srgbClr val="0000FF"/>
                </a:solidFill>
                <a:latin typeface="Book Antiqua" pitchFamily="18" charset="0"/>
                <a:ea typeface="標楷體" pitchFamily="65" charset="-120"/>
              </a:rPr>
              <a:t>A</a:t>
            </a:r>
            <a:r>
              <a:rPr kumimoji="0" lang="zh-TW" altLang="en-US" sz="3200" dirty="0" smtClean="0">
                <a:solidFill>
                  <a:srgbClr val="0000FF"/>
                </a:solidFill>
                <a:latin typeface="Book Antiqua" pitchFamily="18" charset="0"/>
                <a:ea typeface="標楷體" pitchFamily="65" charset="-120"/>
              </a:rPr>
              <a:t>：</a:t>
            </a:r>
            <a:r>
              <a:rPr lang="zh-TW" altLang="en-US" sz="2800" dirty="0" smtClean="0">
                <a:solidFill>
                  <a:srgbClr val="0000FF"/>
                </a:solidFill>
                <a:latin typeface="Book Antiqua" pitchFamily="18" charset="0"/>
                <a:ea typeface="標楷體" pitchFamily="65" charset="-120"/>
              </a:rPr>
              <a:t>若原訂於現金流量表之“</a:t>
            </a:r>
            <a:r>
              <a:rPr lang="zh-TW" altLang="en-US" sz="2800" dirty="0" smtClean="0">
                <a:solidFill>
                  <a:srgbClr val="C00000"/>
                </a:solidFill>
                <a:latin typeface="Book Antiqua" pitchFamily="18" charset="0"/>
                <a:ea typeface="標楷體" pitchFamily="65" charset="-120"/>
              </a:rPr>
              <a:t>不影響現金流量之投資及融資活動</a:t>
            </a:r>
            <a:r>
              <a:rPr lang="zh-TW" altLang="en-US" sz="2800" dirty="0" smtClean="0">
                <a:solidFill>
                  <a:srgbClr val="0000FF"/>
                </a:solidFill>
                <a:latin typeface="Book Antiqua" pitchFamily="18" charset="0"/>
                <a:ea typeface="標楷體" pitchFamily="65" charset="-120"/>
              </a:rPr>
              <a:t>”（代碼</a:t>
            </a:r>
            <a:r>
              <a:rPr lang="en-US" sz="2800" dirty="0" smtClean="0">
                <a:solidFill>
                  <a:srgbClr val="0000FF"/>
                </a:solidFill>
                <a:latin typeface="Book Antiqua" pitchFamily="18" charset="0"/>
                <a:ea typeface="標楷體" pitchFamily="65" charset="-120"/>
              </a:rPr>
              <a:t>G</a:t>
            </a:r>
            <a:r>
              <a:rPr lang="zh-TW" altLang="en-US" sz="2800" dirty="0" smtClean="0">
                <a:solidFill>
                  <a:srgbClr val="0000FF"/>
                </a:solidFill>
                <a:latin typeface="Book Antiqua" pitchFamily="18" charset="0"/>
                <a:ea typeface="標楷體" pitchFamily="65" charset="-120"/>
              </a:rPr>
              <a:t>開頭之科目）及“</a:t>
            </a:r>
            <a:r>
              <a:rPr lang="zh-TW" altLang="en-US" sz="2800" dirty="0" smtClean="0">
                <a:solidFill>
                  <a:srgbClr val="C00000"/>
                </a:solidFill>
                <a:latin typeface="Book Antiqua" pitchFamily="18" charset="0"/>
                <a:ea typeface="標楷體" pitchFamily="65" charset="-120"/>
              </a:rPr>
              <a:t>同時影響現金及非現金之投資活動</a:t>
            </a:r>
            <a:r>
              <a:rPr lang="zh-TW" altLang="en-US" sz="2800" dirty="0" smtClean="0">
                <a:solidFill>
                  <a:srgbClr val="0000FF"/>
                </a:solidFill>
                <a:latin typeface="Book Antiqua" pitchFamily="18" charset="0"/>
                <a:ea typeface="標楷體" pitchFamily="65" charset="-120"/>
              </a:rPr>
              <a:t>”（代碼</a:t>
            </a:r>
            <a:r>
              <a:rPr lang="en-US" sz="2800" dirty="0" smtClean="0">
                <a:solidFill>
                  <a:srgbClr val="0000FF"/>
                </a:solidFill>
                <a:latin typeface="Book Antiqua" pitchFamily="18" charset="0"/>
                <a:ea typeface="標楷體" pitchFamily="65" charset="-120"/>
              </a:rPr>
              <a:t>H</a:t>
            </a:r>
            <a:r>
              <a:rPr lang="zh-TW" altLang="en-US" sz="2800" dirty="0" smtClean="0">
                <a:solidFill>
                  <a:srgbClr val="0000FF"/>
                </a:solidFill>
                <a:latin typeface="Book Antiqua" pitchFamily="18" charset="0"/>
                <a:ea typeface="標楷體" pitchFamily="65" charset="-120"/>
              </a:rPr>
              <a:t>開頭之科目）所訂之科目尚無法適當表達公司之補充揭露資訊，則可於本頁籤下自行新增科目，</a:t>
            </a:r>
            <a:r>
              <a:rPr lang="zh-TW" altLang="en-US" sz="2800" dirty="0" smtClean="0">
                <a:solidFill>
                  <a:srgbClr val="0000FF"/>
                </a:solidFill>
                <a:latin typeface="Book Antiqua" pitchFamily="18" charset="0"/>
                <a:ea typeface="標楷體" pitchFamily="65" charset="-120"/>
              </a:rPr>
              <a:t>惟四個欄位均應填寫</a:t>
            </a:r>
            <a:r>
              <a:rPr lang="en-US" altLang="zh-TW" sz="2800" dirty="0" smtClean="0">
                <a:solidFill>
                  <a:srgbClr val="0000FF"/>
                </a:solidFill>
                <a:latin typeface="Book Antiqua" pitchFamily="18" charset="0"/>
                <a:ea typeface="標楷體" pitchFamily="65" charset="-120"/>
              </a:rPr>
              <a:t>(</a:t>
            </a:r>
            <a:r>
              <a:rPr lang="zh-TW" altLang="en-US" sz="2800" dirty="0" smtClean="0">
                <a:solidFill>
                  <a:srgbClr val="0000FF"/>
                </a:solidFill>
                <a:latin typeface="Book Antiqua" pitchFamily="18" charset="0"/>
                <a:ea typeface="標楷體" pitchFamily="65" charset="-120"/>
              </a:rPr>
              <a:t>包含應</a:t>
            </a:r>
            <a:r>
              <a:rPr lang="zh-TW" altLang="en-US" sz="2800" dirty="0" smtClean="0">
                <a:solidFill>
                  <a:srgbClr val="0000FF"/>
                </a:solidFill>
                <a:latin typeface="Book Antiqua" pitchFamily="18" charset="0"/>
                <a:ea typeface="標楷體" pitchFamily="65" charset="-120"/>
              </a:rPr>
              <a:t>英文科目</a:t>
            </a:r>
            <a:r>
              <a:rPr lang="zh-TW" altLang="en-US" sz="2800" dirty="0" smtClean="0">
                <a:solidFill>
                  <a:srgbClr val="0000FF"/>
                </a:solidFill>
                <a:latin typeface="Book Antiqua" pitchFamily="18" charset="0"/>
                <a:ea typeface="標楷體" pitchFamily="65" charset="-120"/>
              </a:rPr>
              <a:t>名稱</a:t>
            </a:r>
            <a:r>
              <a:rPr lang="en-US" altLang="zh-TW" sz="2800" dirty="0" smtClean="0">
                <a:solidFill>
                  <a:srgbClr val="0000FF"/>
                </a:solidFill>
                <a:latin typeface="Book Antiqua" pitchFamily="18" charset="0"/>
                <a:ea typeface="標楷體" pitchFamily="65" charset="-120"/>
              </a:rPr>
              <a:t>)</a:t>
            </a:r>
            <a:r>
              <a:rPr lang="zh-TW" altLang="en-US" sz="2800" dirty="0" smtClean="0">
                <a:solidFill>
                  <a:srgbClr val="0000FF"/>
                </a:solidFill>
                <a:latin typeface="Book Antiqua" pitchFamily="18" charset="0"/>
                <a:ea typeface="標楷體" pitchFamily="65" charset="-120"/>
              </a:rPr>
              <a:t>，</a:t>
            </a:r>
            <a:r>
              <a:rPr lang="zh-TW" altLang="en-US" sz="2800" dirty="0" smtClean="0">
                <a:solidFill>
                  <a:srgbClr val="0000FF"/>
                </a:solidFill>
                <a:latin typeface="Book Antiqua" pitchFamily="18" charset="0"/>
                <a:ea typeface="標楷體" pitchFamily="65" charset="-120"/>
              </a:rPr>
              <a:t>否則無法通過檢核</a:t>
            </a:r>
            <a:r>
              <a:rPr lang="zh-TW" altLang="en-US" sz="2800" dirty="0" smtClean="0">
                <a:solidFill>
                  <a:srgbClr val="0000FF"/>
                </a:solidFill>
                <a:latin typeface="Book Antiqua" pitchFamily="18" charset="0"/>
                <a:ea typeface="標楷體" pitchFamily="65" charset="-120"/>
              </a:rPr>
              <a:t>。</a:t>
            </a:r>
            <a:endParaRPr kumimoji="0" lang="en-US" sz="3200" dirty="0">
              <a:solidFill>
                <a:srgbClr val="0000FF"/>
              </a:solidFill>
              <a:latin typeface="Book Antiqua" pitchFamily="18" charset="0"/>
              <a:ea typeface="標楷體" pitchFamily="65" charset="-120"/>
            </a:endParaRPr>
          </a:p>
        </p:txBody>
      </p:sp>
      <p:graphicFrame>
        <p:nvGraphicFramePr>
          <p:cNvPr id="9" name="表格 8"/>
          <p:cNvGraphicFramePr>
            <a:graphicFrameLocks noGrp="1"/>
          </p:cNvGraphicFramePr>
          <p:nvPr/>
        </p:nvGraphicFramePr>
        <p:xfrm>
          <a:off x="1000100" y="5715016"/>
          <a:ext cx="7215240" cy="741680"/>
        </p:xfrm>
        <a:graphic>
          <a:graphicData uri="http://schemas.openxmlformats.org/drawingml/2006/table">
            <a:tbl>
              <a:tblPr firstRow="1" bandRow="1">
                <a:tableStyleId>{5C22544A-7EE6-4342-B048-85BDC9FD1C3A}</a:tableStyleId>
              </a:tblPr>
              <a:tblGrid>
                <a:gridCol w="928694"/>
                <a:gridCol w="1643074"/>
                <a:gridCol w="1757376"/>
                <a:gridCol w="1443048"/>
                <a:gridCol w="1443048"/>
              </a:tblGrid>
              <a:tr h="370840">
                <a:tc>
                  <a:txBody>
                    <a:bodyPr/>
                    <a:lstStyle/>
                    <a:p>
                      <a:pPr marL="849313" indent="-849313"/>
                      <a:r>
                        <a:rPr lang="zh-TW" altLang="en-US" dirty="0" smtClean="0"/>
                        <a:t>行號</a:t>
                      </a:r>
                      <a:endParaRPr lang="zh-TW" altLang="en-US" dirty="0"/>
                    </a:p>
                  </a:txBody>
                  <a:tcPr anchor="ctr"/>
                </a:tc>
                <a:tc>
                  <a:txBody>
                    <a:bodyPr/>
                    <a:lstStyle/>
                    <a:p>
                      <a:r>
                        <a:rPr lang="zh-TW" altLang="en-US" dirty="0" smtClean="0"/>
                        <a:t>中文科目名稱</a:t>
                      </a:r>
                      <a:endParaRPr lang="zh-TW" altLang="en-US" dirty="0"/>
                    </a:p>
                  </a:txBody>
                  <a:tcPr anchor="ctr"/>
                </a:tc>
                <a:tc>
                  <a:txBody>
                    <a:bodyPr/>
                    <a:lstStyle/>
                    <a:p>
                      <a:r>
                        <a:rPr lang="zh-TW" altLang="en-US" dirty="0" smtClean="0"/>
                        <a:t>英文科目名稱</a:t>
                      </a:r>
                      <a:endParaRPr lang="zh-TW" altLang="en-US" dirty="0"/>
                    </a:p>
                  </a:txBody>
                  <a:tcPr anchor="ctr"/>
                </a:tc>
                <a:tc>
                  <a:txBody>
                    <a:bodyPr/>
                    <a:lstStyle/>
                    <a:p>
                      <a:r>
                        <a:rPr lang="zh-TW" altLang="en-US" dirty="0" smtClean="0"/>
                        <a:t>當年度金額</a:t>
                      </a:r>
                      <a:endParaRPr lang="zh-TW" altLang="en-US" dirty="0"/>
                    </a:p>
                  </a:txBody>
                  <a:tcPr anchor="ctr"/>
                </a:tc>
                <a:tc>
                  <a:txBody>
                    <a:bodyPr/>
                    <a:lstStyle/>
                    <a:p>
                      <a:r>
                        <a:rPr lang="zh-TW" altLang="en-US" dirty="0" smtClean="0"/>
                        <a:t>上年度金額</a:t>
                      </a:r>
                      <a:endParaRPr lang="zh-TW" altLang="en-US" dirty="0"/>
                    </a:p>
                  </a:txBody>
                  <a:tcPr anchor="ctr"/>
                </a:tc>
              </a:tr>
              <a:tr h="370840">
                <a:tc>
                  <a:txBody>
                    <a:bodyPr/>
                    <a:lstStyle/>
                    <a:p>
                      <a:pPr algn="ctr"/>
                      <a:r>
                        <a:rPr lang="en-US" altLang="zh-TW" dirty="0" smtClean="0"/>
                        <a:t>1</a:t>
                      </a:r>
                      <a:endParaRPr lang="zh-TW" altLang="en-US"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up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BD4E7A7-8FB0-4B6D-A66B-0594B7C07B15}" type="slidenum">
              <a:rPr lang="zh-TW" altLang="en-US" smtClean="0"/>
              <a:pPr>
                <a:defRPr/>
              </a:pPr>
              <a:t>33</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8" name="文字方塊 7"/>
          <p:cNvSpPr txBox="1">
            <a:spLocks noChangeArrowheads="1"/>
          </p:cNvSpPr>
          <p:nvPr/>
        </p:nvSpPr>
        <p:spPr bwMode="auto">
          <a:xfrm>
            <a:off x="357158" y="1570903"/>
            <a:ext cx="8358246" cy="500136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defRPr/>
            </a:pPr>
            <a:r>
              <a:rPr kumimoji="0" lang="zh-TW" altLang="en-US" sz="2900" dirty="0" smtClean="0">
                <a:solidFill>
                  <a:schemeClr val="tx1"/>
                </a:solidFill>
                <a:latin typeface="Book Antiqua" pitchFamily="18" charset="0"/>
                <a:ea typeface="標楷體" pitchFamily="65" charset="-120"/>
                <a:sym typeface="Wingdings" pitchFamily="2" charset="2"/>
              </a:rPr>
              <a:t>二</a:t>
            </a:r>
            <a:r>
              <a:rPr kumimoji="0" lang="zh-TW" altLang="en-US" sz="2900" dirty="0">
                <a:solidFill>
                  <a:schemeClr val="tx1"/>
                </a:solidFill>
                <a:latin typeface="Book Antiqua" pitchFamily="18" charset="0"/>
                <a:ea typeface="標楷體" pitchFamily="65" charset="-120"/>
                <a:sym typeface="Wingdings" pitchFamily="2" charset="2"/>
              </a:rPr>
              <a:t>維表達</a:t>
            </a:r>
            <a:r>
              <a:rPr kumimoji="0" lang="zh-TW" altLang="en-US" sz="2900" dirty="0" smtClean="0">
                <a:solidFill>
                  <a:schemeClr val="tx1"/>
                </a:solidFill>
                <a:latin typeface="Book Antiqua" pitchFamily="18" charset="0"/>
                <a:ea typeface="標楷體" pitchFamily="65" charset="-120"/>
                <a:sym typeface="Wingdings" pitchFamily="2" charset="2"/>
              </a:rPr>
              <a:t>方式</a:t>
            </a:r>
            <a:endParaRPr kumimoji="0" lang="en-US" altLang="zh-TW" sz="2900" dirty="0">
              <a:solidFill>
                <a:schemeClr val="tx1"/>
              </a:solidFill>
              <a:latin typeface="Book Antiqua" pitchFamily="18" charset="0"/>
              <a:ea typeface="標楷體" pitchFamily="65" charset="-120"/>
            </a:endParaRPr>
          </a:p>
          <a:p>
            <a:pPr marL="914400" lvl="1" indent="-647700">
              <a:buFont typeface="Wingdings" pitchFamily="2" charset="2"/>
              <a:buChar char="v"/>
              <a:defRPr/>
            </a:pPr>
            <a:r>
              <a:rPr kumimoji="0" lang="zh-TW" altLang="en-US" sz="2900" dirty="0" smtClean="0">
                <a:solidFill>
                  <a:schemeClr val="tx1"/>
                </a:solidFill>
                <a:latin typeface="Book Antiqua" pitchFamily="18" charset="0"/>
                <a:ea typeface="標楷體" pitchFamily="65" charset="-120"/>
              </a:rPr>
              <a:t>橫軸</a:t>
            </a:r>
            <a:r>
              <a:rPr kumimoji="0" lang="en-US" altLang="zh-TW" sz="2900" dirty="0" smtClean="0">
                <a:solidFill>
                  <a:schemeClr val="tx1"/>
                </a:solidFill>
                <a:latin typeface="Book Antiqua" pitchFamily="18" charset="0"/>
                <a:ea typeface="標楷體" pitchFamily="65" charset="-120"/>
              </a:rPr>
              <a:t>-</a:t>
            </a:r>
            <a:r>
              <a:rPr kumimoji="0" lang="zh-TW" altLang="en-US" sz="2900" dirty="0" smtClean="0">
                <a:solidFill>
                  <a:schemeClr val="tx1"/>
                </a:solidFill>
                <a:latin typeface="Book Antiqua" pitchFamily="18" charset="0"/>
                <a:ea typeface="標楷體" pitchFamily="65" charset="-120"/>
              </a:rPr>
              <a:t>對應至資產負債表科目</a:t>
            </a:r>
            <a:endParaRPr kumimoji="0" lang="en-US" altLang="zh-TW" sz="2900" dirty="0" smtClean="0">
              <a:solidFill>
                <a:schemeClr val="tx1"/>
              </a:solidFill>
              <a:latin typeface="Book Antiqua" pitchFamily="18" charset="0"/>
              <a:ea typeface="標楷體" pitchFamily="65" charset="-120"/>
            </a:endParaRPr>
          </a:p>
          <a:p>
            <a:pPr marL="914400" lvl="1" indent="-647700">
              <a:buFont typeface="Wingdings" pitchFamily="2" charset="2"/>
              <a:buChar char="v"/>
              <a:defRPr/>
            </a:pPr>
            <a:r>
              <a:rPr kumimoji="0" lang="zh-TW" altLang="en-US" sz="2900" dirty="0" smtClean="0">
                <a:solidFill>
                  <a:schemeClr val="tx1"/>
                </a:solidFill>
                <a:latin typeface="Book Antiqua" pitchFamily="18" charset="0"/>
                <a:ea typeface="標楷體" pitchFamily="65" charset="-120"/>
              </a:rPr>
              <a:t>縱軸無</a:t>
            </a:r>
            <a:r>
              <a:rPr kumimoji="0" lang="zh-TW" altLang="en-US" sz="2900" dirty="0">
                <a:solidFill>
                  <a:schemeClr val="tx1"/>
                </a:solidFill>
                <a:latin typeface="Book Antiqua" pitchFamily="18" charset="0"/>
                <a:ea typeface="標楷體" pitchFamily="65" charset="-120"/>
              </a:rPr>
              <a:t>適當科目時，請列入</a:t>
            </a:r>
            <a:r>
              <a:rPr kumimoji="0" lang="en-US" altLang="zh-TW" sz="2900" dirty="0">
                <a:solidFill>
                  <a:srgbClr val="0000FF"/>
                </a:solidFill>
                <a:latin typeface="Book Antiqua" pitchFamily="18" charset="0"/>
                <a:ea typeface="標楷體" pitchFamily="65" charset="-120"/>
              </a:rPr>
              <a:t>T1  </a:t>
            </a:r>
            <a:r>
              <a:rPr kumimoji="0" lang="zh-TW" altLang="en-US" sz="2900" dirty="0" smtClean="0">
                <a:solidFill>
                  <a:srgbClr val="0000FF"/>
                </a:solidFill>
                <a:latin typeface="Book Antiqua" pitchFamily="18" charset="0"/>
                <a:ea typeface="標楷體" pitchFamily="65" charset="-120"/>
              </a:rPr>
              <a:t>其他</a:t>
            </a:r>
            <a:endParaRPr kumimoji="0" lang="en-US" altLang="zh-TW" sz="2900" dirty="0" smtClean="0">
              <a:solidFill>
                <a:srgbClr val="0000FF"/>
              </a:solidFill>
              <a:latin typeface="Book Antiqua" pitchFamily="18" charset="0"/>
              <a:ea typeface="標楷體" pitchFamily="65" charset="-120"/>
            </a:endParaRPr>
          </a:p>
          <a:p>
            <a:pPr marL="914400" lvl="1" indent="-647700">
              <a:buFont typeface="Wingdings" pitchFamily="2" charset="2"/>
              <a:buChar char="v"/>
              <a:defRPr/>
            </a:pPr>
            <a:r>
              <a:rPr kumimoji="0" lang="zh-TW" altLang="en-US" sz="2900" dirty="0" smtClean="0">
                <a:solidFill>
                  <a:schemeClr val="tx1"/>
                </a:solidFill>
                <a:latin typeface="Book Antiqua" pitchFamily="18" charset="0"/>
                <a:ea typeface="標楷體" pitchFamily="65" charset="-120"/>
              </a:rPr>
              <a:t>累積</a:t>
            </a:r>
            <a:r>
              <a:rPr kumimoji="0" lang="zh-TW" altLang="en-US" sz="2900" dirty="0">
                <a:solidFill>
                  <a:schemeClr val="tx1"/>
                </a:solidFill>
                <a:latin typeface="Book Antiqua" pitchFamily="18" charset="0"/>
                <a:ea typeface="標楷體" pitchFamily="65" charset="-120"/>
              </a:rPr>
              <a:t>換算調整數之變動－依性質區分為二：</a:t>
            </a:r>
            <a:endParaRPr kumimoji="0" lang="en-US" altLang="zh-TW" sz="2900" dirty="0">
              <a:solidFill>
                <a:schemeClr val="tx1"/>
              </a:solidFill>
              <a:latin typeface="Book Antiqua" pitchFamily="18" charset="0"/>
              <a:ea typeface="標楷體" pitchFamily="65" charset="-120"/>
            </a:endParaRPr>
          </a:p>
          <a:p>
            <a:pPr marL="1187450" lvl="2" indent="-273050">
              <a:defRPr/>
            </a:pPr>
            <a:r>
              <a:rPr kumimoji="0" lang="en-US" altLang="zh-TW" sz="2900" dirty="0" smtClean="0">
                <a:solidFill>
                  <a:srgbClr val="0000FF"/>
                </a:solidFill>
                <a:latin typeface="Book Antiqua" pitchFamily="18" charset="0"/>
                <a:ea typeface="標楷體" pitchFamily="65" charset="-120"/>
              </a:rPr>
              <a:t>R3   </a:t>
            </a:r>
            <a:r>
              <a:rPr kumimoji="0" lang="zh-TW" altLang="en-US" sz="2900" dirty="0">
                <a:solidFill>
                  <a:srgbClr val="0000FF"/>
                </a:solidFill>
                <a:latin typeface="Book Antiqua" pitchFamily="18" charset="0"/>
                <a:ea typeface="標楷體" pitchFamily="65" charset="-120"/>
              </a:rPr>
              <a:t>國外營運機構淨投資避險增減</a:t>
            </a:r>
            <a:endParaRPr kumimoji="0" lang="en-US" altLang="zh-TW" sz="2900" dirty="0">
              <a:solidFill>
                <a:srgbClr val="0000FF"/>
              </a:solidFill>
              <a:latin typeface="Book Antiqua" pitchFamily="18" charset="0"/>
              <a:ea typeface="標楷體" pitchFamily="65" charset="-120"/>
            </a:endParaRPr>
          </a:p>
          <a:p>
            <a:pPr marL="901700" lvl="2" indent="-6350">
              <a:defRPr/>
            </a:pPr>
            <a:r>
              <a:rPr kumimoji="0" lang="en-US" altLang="zh-TW" sz="2900" dirty="0">
                <a:solidFill>
                  <a:srgbClr val="0000FF"/>
                </a:solidFill>
                <a:latin typeface="Book Antiqua" pitchFamily="18" charset="0"/>
                <a:ea typeface="標楷體" pitchFamily="65" charset="-120"/>
              </a:rPr>
              <a:t>R5   </a:t>
            </a:r>
            <a:r>
              <a:rPr kumimoji="0" lang="zh-TW" altLang="en-US" sz="2900" dirty="0">
                <a:solidFill>
                  <a:srgbClr val="0000FF"/>
                </a:solidFill>
                <a:latin typeface="Book Antiqua" pitchFamily="18" charset="0"/>
                <a:ea typeface="標楷體" pitchFamily="65" charset="-120"/>
              </a:rPr>
              <a:t>外幣財務報表換算所產生兌換差額</a:t>
            </a:r>
            <a:r>
              <a:rPr kumimoji="0" lang="zh-TW" altLang="en-US" sz="2900" dirty="0" smtClean="0">
                <a:solidFill>
                  <a:srgbClr val="0000FF"/>
                </a:solidFill>
                <a:latin typeface="Book Antiqua" pitchFamily="18" charset="0"/>
                <a:ea typeface="標楷體" pitchFamily="65" charset="-120"/>
              </a:rPr>
              <a:t>增</a:t>
            </a:r>
            <a:endParaRPr kumimoji="0" lang="en-US" altLang="zh-TW" sz="2900" dirty="0" smtClean="0">
              <a:solidFill>
                <a:srgbClr val="0000FF"/>
              </a:solidFill>
              <a:latin typeface="Book Antiqua" pitchFamily="18" charset="0"/>
              <a:ea typeface="標楷體" pitchFamily="65" charset="-120"/>
            </a:endParaRPr>
          </a:p>
          <a:p>
            <a:pPr marL="895350" lvl="2" indent="-628650">
              <a:buFont typeface="Wingdings" pitchFamily="2" charset="2"/>
              <a:buChar char="v"/>
              <a:defRPr/>
            </a:pPr>
            <a:r>
              <a:rPr lang="zh-TW" altLang="en-US" sz="2900" dirty="0" smtClean="0">
                <a:solidFill>
                  <a:schemeClr val="tx1"/>
                </a:solidFill>
                <a:latin typeface="Book Antiqua" pitchFamily="18" charset="0"/>
                <a:ea typeface="標楷體" pitchFamily="65" charset="-120"/>
              </a:rPr>
              <a:t>股票股利</a:t>
            </a:r>
            <a:r>
              <a:rPr lang="zh-TW" altLang="en-US" sz="2900" dirty="0" smtClean="0">
                <a:solidFill>
                  <a:schemeClr val="tx1"/>
                </a:solidFill>
                <a:latin typeface="Book Antiqua" pitchFamily="18" charset="0"/>
                <a:ea typeface="標楷體" pitchFamily="65" charset="-120"/>
              </a:rPr>
              <a:t>：</a:t>
            </a:r>
          </a:p>
          <a:p>
            <a:pPr marL="895350"/>
            <a:r>
              <a:rPr lang="en-US" sz="2900" dirty="0" smtClean="0">
                <a:solidFill>
                  <a:srgbClr val="0000FF"/>
                </a:solidFill>
                <a:latin typeface="Book Antiqua" pitchFamily="18" charset="0"/>
                <a:ea typeface="標楷體" pitchFamily="65" charset="-120"/>
              </a:rPr>
              <a:t>P5   </a:t>
            </a:r>
            <a:r>
              <a:rPr lang="zh-TW" altLang="en-US" sz="2900" dirty="0" smtClean="0">
                <a:solidFill>
                  <a:srgbClr val="0000FF"/>
                </a:solidFill>
                <a:latin typeface="Book Antiqua" pitchFamily="18" charset="0"/>
                <a:ea typeface="標楷體" pitchFamily="65" charset="-120"/>
              </a:rPr>
              <a:t>盈餘</a:t>
            </a:r>
            <a:r>
              <a:rPr lang="zh-TW" altLang="en-US" sz="2900" dirty="0" smtClean="0">
                <a:solidFill>
                  <a:srgbClr val="0000FF"/>
                </a:solidFill>
                <a:latin typeface="Book Antiqua" pitchFamily="18" charset="0"/>
                <a:ea typeface="標楷體" pitchFamily="65" charset="-120"/>
              </a:rPr>
              <a:t>轉</a:t>
            </a:r>
            <a:r>
              <a:rPr lang="zh-TW" altLang="en-US" sz="2900" dirty="0" smtClean="0">
                <a:solidFill>
                  <a:srgbClr val="0000FF"/>
                </a:solidFill>
                <a:latin typeface="Book Antiqua" pitchFamily="18" charset="0"/>
                <a:ea typeface="標楷體" pitchFamily="65" charset="-120"/>
              </a:rPr>
              <a:t>增資</a:t>
            </a:r>
            <a:endParaRPr lang="en-US" altLang="zh-TW" sz="2900" dirty="0" smtClean="0">
              <a:solidFill>
                <a:srgbClr val="0000FF"/>
              </a:solidFill>
              <a:latin typeface="Book Antiqua" pitchFamily="18" charset="0"/>
              <a:ea typeface="標楷體" pitchFamily="65" charset="-120"/>
            </a:endParaRPr>
          </a:p>
          <a:p>
            <a:pPr marL="895350" indent="-628650">
              <a:buFont typeface="Wingdings" pitchFamily="2" charset="2"/>
              <a:buChar char="v"/>
            </a:pPr>
            <a:r>
              <a:rPr lang="en-US" sz="2900" dirty="0" smtClean="0">
                <a:solidFill>
                  <a:schemeClr val="tx1"/>
                </a:solidFill>
                <a:latin typeface="Book Antiqua" pitchFamily="18" charset="0"/>
                <a:ea typeface="標楷體" pitchFamily="65" charset="-120"/>
              </a:rPr>
              <a:t>S5    </a:t>
            </a:r>
            <a:r>
              <a:rPr lang="zh-TW" altLang="en-US" sz="2800" dirty="0" smtClean="0">
                <a:solidFill>
                  <a:schemeClr val="tx1"/>
                </a:solidFill>
                <a:latin typeface="Book Antiqua" pitchFamily="18" charset="0"/>
                <a:ea typeface="標楷體" pitchFamily="65" charset="-120"/>
              </a:rPr>
              <a:t>採</a:t>
            </a:r>
            <a:r>
              <a:rPr lang="zh-TW" altLang="en-US" sz="2800" dirty="0" smtClean="0">
                <a:solidFill>
                  <a:schemeClr val="tx1"/>
                </a:solidFill>
                <a:latin typeface="Book Antiqua" pitchFamily="18" charset="0"/>
                <a:ea typeface="標楷體" pitchFamily="65" charset="-120"/>
              </a:rPr>
              <a:t>權益法評價之被投資公司股權淨值增減</a:t>
            </a:r>
            <a:r>
              <a:rPr lang="en-US" sz="2800" dirty="0" smtClean="0">
                <a:solidFill>
                  <a:schemeClr val="tx1"/>
                </a:solidFill>
                <a:latin typeface="Book Antiqua" pitchFamily="18" charset="0"/>
                <a:ea typeface="標楷體" pitchFamily="65" charset="-120"/>
              </a:rPr>
              <a:t>  </a:t>
            </a:r>
            <a:endParaRPr lang="zh-TW" altLang="en-US" sz="2800" dirty="0" smtClean="0">
              <a:solidFill>
                <a:schemeClr val="tx1"/>
              </a:solidFill>
              <a:latin typeface="Book Antiqua" pitchFamily="18" charset="0"/>
              <a:ea typeface="標楷體" pitchFamily="65" charset="-120"/>
            </a:endParaRPr>
          </a:p>
          <a:p>
            <a:pPr marL="800100"/>
            <a:r>
              <a:rPr lang="zh-TW" altLang="en-US" sz="2900" dirty="0" smtClean="0">
                <a:solidFill>
                  <a:srgbClr val="0000FF"/>
                </a:solidFill>
                <a:latin typeface="Book Antiqua" pitchFamily="18" charset="0"/>
                <a:ea typeface="標楷體" pitchFamily="65" charset="-120"/>
              </a:rPr>
              <a:t>此項目包括財會準則</a:t>
            </a:r>
            <a:r>
              <a:rPr lang="en-US" sz="2900" dirty="0" smtClean="0">
                <a:solidFill>
                  <a:srgbClr val="0000FF"/>
                </a:solidFill>
                <a:latin typeface="Book Antiqua" pitchFamily="18" charset="0"/>
                <a:ea typeface="標楷體" pitchFamily="65" charset="-120"/>
              </a:rPr>
              <a:t>5</a:t>
            </a:r>
            <a:r>
              <a:rPr lang="zh-TW" altLang="en-US" sz="2900" dirty="0" smtClean="0">
                <a:solidFill>
                  <a:srgbClr val="0000FF"/>
                </a:solidFill>
                <a:latin typeface="Book Antiqua" pitchFamily="18" charset="0"/>
                <a:ea typeface="標楷體" pitchFamily="65" charset="-120"/>
              </a:rPr>
              <a:t>號公報第</a:t>
            </a:r>
            <a:r>
              <a:rPr lang="en-US" sz="2900" dirty="0" smtClean="0">
                <a:solidFill>
                  <a:srgbClr val="0000FF"/>
                </a:solidFill>
                <a:latin typeface="Book Antiqua" pitchFamily="18" charset="0"/>
                <a:ea typeface="標楷體" pitchFamily="65" charset="-120"/>
              </a:rPr>
              <a:t>48</a:t>
            </a:r>
            <a:r>
              <a:rPr lang="zh-TW" altLang="en-US" sz="2900" dirty="0" smtClean="0">
                <a:solidFill>
                  <a:srgbClr val="0000FF"/>
                </a:solidFill>
                <a:latin typeface="Book Antiqua" pitchFamily="18" charset="0"/>
                <a:ea typeface="標楷體" pitchFamily="65" charset="-120"/>
              </a:rPr>
              <a:t>段、</a:t>
            </a:r>
            <a:r>
              <a:rPr lang="en-US" sz="2900" dirty="0" smtClean="0">
                <a:solidFill>
                  <a:srgbClr val="0000FF"/>
                </a:solidFill>
                <a:latin typeface="Book Antiqua" pitchFamily="18" charset="0"/>
                <a:ea typeface="標楷體" pitchFamily="65" charset="-120"/>
              </a:rPr>
              <a:t>49</a:t>
            </a:r>
            <a:r>
              <a:rPr lang="zh-TW" altLang="en-US" sz="2900" dirty="0" smtClean="0">
                <a:solidFill>
                  <a:srgbClr val="0000FF"/>
                </a:solidFill>
                <a:latin typeface="Book Antiqua" pitchFamily="18" charset="0"/>
                <a:ea typeface="標楷體" pitchFamily="65" charset="-120"/>
              </a:rPr>
              <a:t>段及</a:t>
            </a:r>
            <a:r>
              <a:rPr lang="en-US" sz="2900" dirty="0" smtClean="0">
                <a:solidFill>
                  <a:srgbClr val="0000FF"/>
                </a:solidFill>
                <a:latin typeface="Book Antiqua" pitchFamily="18" charset="0"/>
                <a:ea typeface="標楷體" pitchFamily="65" charset="-120"/>
              </a:rPr>
              <a:t>51</a:t>
            </a:r>
            <a:r>
              <a:rPr lang="zh-TW" altLang="en-US" sz="2900" dirty="0" smtClean="0">
                <a:solidFill>
                  <a:srgbClr val="0000FF"/>
                </a:solidFill>
                <a:latin typeface="Book Antiqua" pitchFamily="18" charset="0"/>
                <a:ea typeface="標楷體" pitchFamily="65" charset="-120"/>
              </a:rPr>
              <a:t>段所述情況</a:t>
            </a:r>
            <a:endParaRPr kumimoji="0" lang="zh-TW" altLang="en-US" sz="2900" dirty="0">
              <a:solidFill>
                <a:srgbClr val="0000FF"/>
              </a:solidFill>
              <a:latin typeface="Book Antiqua" pitchFamily="18" charset="0"/>
              <a:ea typeface="標楷體" pitchFamily="65" charset="-120"/>
            </a:endParaRPr>
          </a:p>
        </p:txBody>
      </p:sp>
      <p:sp>
        <p:nvSpPr>
          <p:cNvPr id="10" name="五邊形 9"/>
          <p:cNvSpPr/>
          <p:nvPr/>
        </p:nvSpPr>
        <p:spPr>
          <a:xfrm>
            <a:off x="357188" y="857250"/>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7" name="矩形 6"/>
          <p:cNvSpPr/>
          <p:nvPr/>
        </p:nvSpPr>
        <p:spPr>
          <a:xfrm>
            <a:off x="2357422" y="857232"/>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0" lang="zh-TW" altLang="en-US" sz="3200" b="1" dirty="0" smtClean="0">
                <a:solidFill>
                  <a:schemeClr val="tx1"/>
                </a:solidFill>
                <a:latin typeface="Book Antiqua" pitchFamily="18" charset="0"/>
                <a:ea typeface="標楷體" pitchFamily="65" charset="-120"/>
              </a:rPr>
              <a:t>股東權益變動</a:t>
            </a:r>
            <a:r>
              <a:rPr kumimoji="0" lang="zh-TW" altLang="en-US" sz="3200" b="1" dirty="0" smtClean="0">
                <a:solidFill>
                  <a:schemeClr val="tx1"/>
                </a:solidFill>
                <a:latin typeface="Book Antiqua" pitchFamily="18" charset="0"/>
                <a:ea typeface="標楷體" pitchFamily="65" charset="-120"/>
              </a:rPr>
              <a:t>表</a:t>
            </a:r>
            <a:endParaRPr lang="zh-TW" alt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F5702971-EC1D-441F-A3E7-508F79364166}" type="slidenum">
              <a:rPr lang="zh-TW" altLang="en-US" smtClean="0"/>
              <a:pPr>
                <a:defRPr/>
              </a:pPr>
              <a:t>34</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8" name="文字方塊 7"/>
          <p:cNvSpPr txBox="1">
            <a:spLocks noChangeArrowheads="1"/>
          </p:cNvSpPr>
          <p:nvPr/>
        </p:nvSpPr>
        <p:spPr bwMode="auto">
          <a:xfrm>
            <a:off x="428596" y="1503841"/>
            <a:ext cx="8001000" cy="513986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850900" lvl="1" indent="-393700">
              <a:buFont typeface="Wingdings" pitchFamily="2" charset="2"/>
              <a:buChar char="v"/>
              <a:defRPr/>
            </a:pPr>
            <a:r>
              <a:rPr lang="zh-TW" altLang="en-US" sz="2400" dirty="0" smtClean="0">
                <a:solidFill>
                  <a:srgbClr val="0000FF"/>
                </a:solidFill>
                <a:latin typeface="Book Antiqua" pitchFamily="18" charset="0"/>
                <a:ea typeface="標楷體" pitchFamily="65" charset="-120"/>
              </a:rPr>
              <a:t>輸入</a:t>
            </a:r>
            <a:r>
              <a:rPr lang="zh-TW" altLang="en-US" sz="2400" dirty="0" smtClean="0">
                <a:solidFill>
                  <a:srgbClr val="0000FF"/>
                </a:solidFill>
                <a:latin typeface="Book Antiqua" pitchFamily="18" charset="0"/>
                <a:ea typeface="標楷體" pitchFamily="65" charset="-120"/>
              </a:rPr>
              <a:t>之欄位若顯示“</a:t>
            </a:r>
            <a:r>
              <a:rPr lang="zh-TW" altLang="en-US" sz="2400" b="1" dirty="0" smtClean="0">
                <a:solidFill>
                  <a:srgbClr val="0000FF"/>
                </a:solidFill>
                <a:latin typeface="Book Antiqua" pitchFamily="18" charset="0"/>
                <a:ea typeface="標楷體" pitchFamily="65" charset="-120"/>
              </a:rPr>
              <a:t>此欄非標準輸入科目，不建議輸入！！是否輸入</a:t>
            </a:r>
            <a:r>
              <a:rPr lang="zh-TW" altLang="en-US" sz="2400" dirty="0" smtClean="0">
                <a:solidFill>
                  <a:srgbClr val="0000FF"/>
                </a:solidFill>
                <a:latin typeface="Book Antiqua" pitchFamily="18" charset="0"/>
                <a:ea typeface="標楷體" pitchFamily="65" charset="-120"/>
              </a:rPr>
              <a:t>”，此時選擇“是”仍可將金額輸入並儲存。</a:t>
            </a:r>
            <a:endParaRPr kumimoji="0" lang="en-US" altLang="zh-TW" sz="2400" dirty="0">
              <a:solidFill>
                <a:srgbClr val="0000FF"/>
              </a:solidFill>
              <a:latin typeface="Book Antiqua" pitchFamily="18" charset="0"/>
              <a:ea typeface="標楷體" pitchFamily="65" charset="-120"/>
            </a:endParaRPr>
          </a:p>
          <a:p>
            <a:pPr marL="850900" lvl="1" indent="-393700">
              <a:buFont typeface="Wingdings" pitchFamily="2" charset="2"/>
              <a:buChar char="v"/>
              <a:defRPr/>
            </a:pPr>
            <a:r>
              <a:rPr kumimoji="0" lang="zh-TW" altLang="en-US" sz="2400" dirty="0" smtClean="0">
                <a:solidFill>
                  <a:srgbClr val="0000FF"/>
                </a:solidFill>
                <a:latin typeface="Book Antiqua" pitchFamily="18" charset="0"/>
                <a:ea typeface="標楷體" pitchFamily="65" charset="-120"/>
              </a:rPr>
              <a:t>橫軸及縱軸的</a:t>
            </a:r>
            <a:r>
              <a:rPr kumimoji="0" lang="zh-TW" altLang="en-US" sz="2400" dirty="0">
                <a:solidFill>
                  <a:srgbClr val="0000FF"/>
                </a:solidFill>
                <a:latin typeface="Book Antiqua" pitchFamily="18" charset="0"/>
                <a:ea typeface="標楷體" pitchFamily="65" charset="-120"/>
              </a:rPr>
              <a:t>合計數請打勾並輸入金額，以免檢核無法</a:t>
            </a:r>
            <a:r>
              <a:rPr kumimoji="0" lang="zh-TW" altLang="en-US" sz="2400" dirty="0" smtClean="0">
                <a:solidFill>
                  <a:srgbClr val="0000FF"/>
                </a:solidFill>
                <a:latin typeface="Book Antiqua" pitchFamily="18" charset="0"/>
                <a:ea typeface="標楷體" pitchFamily="65" charset="-120"/>
              </a:rPr>
              <a:t>通過（這些欄位為必填科目，系統已預設打勾）</a:t>
            </a:r>
            <a:endParaRPr kumimoji="0" lang="en-US" altLang="zh-TW" sz="2400" dirty="0">
              <a:solidFill>
                <a:srgbClr val="0000FF"/>
              </a:solidFill>
              <a:latin typeface="Book Antiqua" pitchFamily="18" charset="0"/>
              <a:ea typeface="標楷體" pitchFamily="65" charset="-120"/>
            </a:endParaRPr>
          </a:p>
          <a:p>
            <a:pPr marL="850900" lvl="1" indent="-393700">
              <a:buFont typeface="Wingdings" pitchFamily="2" charset="2"/>
              <a:buChar char="Ø"/>
              <a:defRPr/>
            </a:pPr>
            <a:r>
              <a:rPr kumimoji="0" lang="zh-TW" altLang="en-US" sz="2400" dirty="0" smtClean="0">
                <a:solidFill>
                  <a:srgbClr val="0000FF"/>
                </a:solidFill>
                <a:latin typeface="Book Antiqua" pitchFamily="18" charset="0"/>
                <a:ea typeface="標楷體" pitchFamily="65" charset="-120"/>
              </a:rPr>
              <a:t>橫軸</a:t>
            </a:r>
            <a:r>
              <a:rPr kumimoji="0" lang="en-US" altLang="zh-TW" sz="2400" dirty="0" smtClean="0">
                <a:solidFill>
                  <a:srgbClr val="0000FF"/>
                </a:solidFill>
                <a:latin typeface="Book Antiqua" pitchFamily="18" charset="0"/>
                <a:ea typeface="標楷體" pitchFamily="65" charset="-120"/>
              </a:rPr>
              <a:t>-</a:t>
            </a:r>
            <a:r>
              <a:rPr kumimoji="0" lang="zh-TW" altLang="en-US" sz="2400" dirty="0">
                <a:solidFill>
                  <a:srgbClr val="0000FF"/>
                </a:solidFill>
                <a:latin typeface="Book Antiqua" pitchFamily="18" charset="0"/>
                <a:ea typeface="標楷體" pitchFamily="65" charset="-120"/>
              </a:rPr>
              <a:t>各科目合計數</a:t>
            </a:r>
            <a:endParaRPr kumimoji="0" lang="en-US" altLang="zh-TW" sz="2400" dirty="0">
              <a:solidFill>
                <a:srgbClr val="0000FF"/>
              </a:solidFill>
              <a:latin typeface="Book Antiqua" pitchFamily="18" charset="0"/>
              <a:ea typeface="標楷體" pitchFamily="65" charset="-120"/>
            </a:endParaRPr>
          </a:p>
          <a:p>
            <a:pPr marL="1187450" lvl="2" indent="-273050">
              <a:defRPr/>
            </a:pPr>
            <a:r>
              <a:rPr kumimoji="0" lang="en-US" altLang="zh-TW" sz="2000" dirty="0">
                <a:latin typeface="Book Antiqua" pitchFamily="18" charset="0"/>
                <a:ea typeface="標楷體" pitchFamily="65" charset="-120"/>
              </a:rPr>
              <a:t>31XX</a:t>
            </a:r>
            <a:r>
              <a:rPr kumimoji="0" lang="zh-TW" altLang="en-US" sz="2000" dirty="0">
                <a:latin typeface="Book Antiqua" pitchFamily="18" charset="0"/>
                <a:ea typeface="標楷體" pitchFamily="65" charset="-120"/>
              </a:rPr>
              <a:t>股本</a:t>
            </a:r>
            <a:endParaRPr kumimoji="0" lang="en-US" altLang="zh-TW" sz="2000" dirty="0">
              <a:latin typeface="Book Antiqua" pitchFamily="18" charset="0"/>
              <a:ea typeface="標楷體" pitchFamily="65" charset="-120"/>
            </a:endParaRPr>
          </a:p>
          <a:p>
            <a:pPr marL="1187450" lvl="2" indent="-273050">
              <a:defRPr/>
            </a:pPr>
            <a:r>
              <a:rPr kumimoji="0" lang="en-US" altLang="zh-TW" sz="2000" dirty="0">
                <a:latin typeface="Book Antiqua" pitchFamily="18" charset="0"/>
                <a:ea typeface="標楷體" pitchFamily="65" charset="-120"/>
              </a:rPr>
              <a:t>32XX</a:t>
            </a:r>
            <a:r>
              <a:rPr kumimoji="0" lang="zh-TW" altLang="en-US" sz="2000" dirty="0">
                <a:latin typeface="Book Antiqua" pitchFamily="18" charset="0"/>
                <a:ea typeface="標楷體" pitchFamily="65" charset="-120"/>
              </a:rPr>
              <a:t>資本公積</a:t>
            </a:r>
            <a:endParaRPr kumimoji="0" lang="en-US" altLang="zh-TW" sz="2000" dirty="0">
              <a:latin typeface="Book Antiqua" pitchFamily="18" charset="0"/>
              <a:ea typeface="標楷體" pitchFamily="65" charset="-120"/>
            </a:endParaRPr>
          </a:p>
          <a:p>
            <a:pPr marL="1187450" lvl="2" indent="-273050">
              <a:defRPr/>
            </a:pPr>
            <a:r>
              <a:rPr kumimoji="0" lang="en-US" altLang="zh-TW" sz="2000" dirty="0">
                <a:latin typeface="Book Antiqua" pitchFamily="18" charset="0"/>
                <a:ea typeface="標楷體" pitchFamily="65" charset="-120"/>
              </a:rPr>
              <a:t>33XX</a:t>
            </a:r>
            <a:r>
              <a:rPr kumimoji="0" lang="zh-TW" altLang="en-US" sz="2000" dirty="0">
                <a:latin typeface="Book Antiqua" pitchFamily="18" charset="0"/>
                <a:ea typeface="標楷體" pitchFamily="65" charset="-120"/>
              </a:rPr>
              <a:t>保留盈餘</a:t>
            </a:r>
            <a:endParaRPr kumimoji="0" lang="en-US" altLang="zh-TW" sz="2000" dirty="0">
              <a:latin typeface="Book Antiqua" pitchFamily="18" charset="0"/>
              <a:ea typeface="標楷體" pitchFamily="65" charset="-120"/>
            </a:endParaRPr>
          </a:p>
          <a:p>
            <a:pPr marL="1187450" lvl="2" indent="-273050">
              <a:defRPr/>
            </a:pPr>
            <a:r>
              <a:rPr kumimoji="0" lang="en-US" altLang="zh-TW" sz="2000" dirty="0">
                <a:latin typeface="Book Antiqua" pitchFamily="18" charset="0"/>
                <a:ea typeface="標楷體" pitchFamily="65" charset="-120"/>
              </a:rPr>
              <a:t>34XX</a:t>
            </a:r>
            <a:r>
              <a:rPr kumimoji="0" lang="zh-TW" altLang="en-US" sz="2000" dirty="0">
                <a:latin typeface="Book Antiqua" pitchFamily="18" charset="0"/>
                <a:ea typeface="標楷體" pitchFamily="65" charset="-120"/>
              </a:rPr>
              <a:t>股東權益其他調整項目</a:t>
            </a:r>
            <a:endParaRPr kumimoji="0" lang="en-US" altLang="zh-TW" sz="2000" dirty="0">
              <a:latin typeface="Book Antiqua" pitchFamily="18" charset="0"/>
              <a:ea typeface="標楷體" pitchFamily="65" charset="-120"/>
            </a:endParaRPr>
          </a:p>
          <a:p>
            <a:pPr marL="1187450" lvl="2" indent="-273050">
              <a:defRPr/>
            </a:pPr>
            <a:r>
              <a:rPr kumimoji="0" lang="en-US" altLang="zh-TW" sz="2000" dirty="0">
                <a:latin typeface="Book Antiqua" pitchFamily="18" charset="0"/>
                <a:ea typeface="標楷體" pitchFamily="65" charset="-120"/>
              </a:rPr>
              <a:t>3000</a:t>
            </a:r>
            <a:r>
              <a:rPr kumimoji="0" lang="zh-TW" altLang="en-US" sz="2000" dirty="0">
                <a:latin typeface="Book Antiqua" pitchFamily="18" charset="0"/>
                <a:ea typeface="標楷體" pitchFamily="65" charset="-120"/>
              </a:rPr>
              <a:t>母公司股東權益合計</a:t>
            </a:r>
            <a:r>
              <a:rPr kumimoji="0" lang="en-US" altLang="zh-TW" sz="2000" dirty="0">
                <a:latin typeface="Book Antiqua" pitchFamily="18" charset="0"/>
                <a:ea typeface="標楷體" pitchFamily="65" charset="-120"/>
              </a:rPr>
              <a:t>(</a:t>
            </a:r>
            <a:r>
              <a:rPr kumimoji="0" lang="zh-TW" altLang="en-US" sz="2000" dirty="0">
                <a:latin typeface="Book Antiqua" pitchFamily="18" charset="0"/>
                <a:ea typeface="標楷體" pitchFamily="65" charset="-120"/>
              </a:rPr>
              <a:t>合併報表</a:t>
            </a:r>
            <a:r>
              <a:rPr kumimoji="0" lang="en-US" altLang="zh-TW" sz="2000" dirty="0">
                <a:latin typeface="Book Antiqua" pitchFamily="18" charset="0"/>
                <a:ea typeface="標楷體" pitchFamily="65" charset="-120"/>
              </a:rPr>
              <a:t>)</a:t>
            </a:r>
          </a:p>
          <a:p>
            <a:pPr marL="1187450" lvl="2" indent="-273050">
              <a:defRPr/>
            </a:pPr>
            <a:r>
              <a:rPr kumimoji="0" lang="en-US" altLang="zh-TW" sz="2000" dirty="0">
                <a:latin typeface="Book Antiqua" pitchFamily="18" charset="0"/>
                <a:ea typeface="標楷體" pitchFamily="65" charset="-120"/>
              </a:rPr>
              <a:t>3610</a:t>
            </a:r>
            <a:r>
              <a:rPr kumimoji="0" lang="zh-TW" altLang="en-US" sz="2000" dirty="0">
                <a:latin typeface="Book Antiqua" pitchFamily="18" charset="0"/>
                <a:ea typeface="標楷體" pitchFamily="65" charset="-120"/>
              </a:rPr>
              <a:t>少數股權</a:t>
            </a:r>
            <a:r>
              <a:rPr kumimoji="0" lang="en-US" altLang="zh-TW" sz="2000" dirty="0">
                <a:latin typeface="Book Antiqua" pitchFamily="18" charset="0"/>
                <a:ea typeface="標楷體" pitchFamily="65" charset="-120"/>
              </a:rPr>
              <a:t>(</a:t>
            </a:r>
            <a:r>
              <a:rPr kumimoji="0" lang="zh-TW" altLang="en-US" sz="2000" dirty="0">
                <a:latin typeface="Book Antiqua" pitchFamily="18" charset="0"/>
                <a:ea typeface="標楷體" pitchFamily="65" charset="-120"/>
              </a:rPr>
              <a:t>合併報表</a:t>
            </a:r>
            <a:r>
              <a:rPr kumimoji="0" lang="en-US" altLang="zh-TW" sz="2000" dirty="0">
                <a:latin typeface="Book Antiqua" pitchFamily="18" charset="0"/>
                <a:ea typeface="標楷體" pitchFamily="65" charset="-120"/>
              </a:rPr>
              <a:t>)</a:t>
            </a:r>
          </a:p>
          <a:p>
            <a:pPr marL="1187450" lvl="2" indent="-273050">
              <a:defRPr/>
            </a:pPr>
            <a:r>
              <a:rPr kumimoji="0" lang="en-US" altLang="zh-TW" sz="2000" dirty="0">
                <a:latin typeface="Book Antiqua" pitchFamily="18" charset="0"/>
                <a:ea typeface="標楷體" pitchFamily="65" charset="-120"/>
              </a:rPr>
              <a:t>3XXX</a:t>
            </a:r>
            <a:r>
              <a:rPr kumimoji="0" lang="zh-TW" altLang="en-US" sz="2000" dirty="0">
                <a:latin typeface="Book Antiqua" pitchFamily="18" charset="0"/>
                <a:ea typeface="標楷體" pitchFamily="65" charset="-120"/>
              </a:rPr>
              <a:t>股東權益合計</a:t>
            </a:r>
          </a:p>
          <a:p>
            <a:pPr marL="850900" lvl="1" indent="-393700">
              <a:buFont typeface="Wingdings" pitchFamily="2" charset="2"/>
              <a:buChar char="Ø"/>
              <a:defRPr/>
            </a:pPr>
            <a:r>
              <a:rPr kumimoji="0" lang="zh-TW" altLang="en-US" sz="2400" dirty="0" smtClean="0">
                <a:solidFill>
                  <a:srgbClr val="0000FF"/>
                </a:solidFill>
                <a:latin typeface="Book Antiqua" pitchFamily="18" charset="0"/>
                <a:ea typeface="標楷體" pitchFamily="65" charset="-120"/>
              </a:rPr>
              <a:t>縱軸</a:t>
            </a:r>
            <a:r>
              <a:rPr kumimoji="0" lang="en-US" altLang="zh-TW" sz="2400" dirty="0" smtClean="0">
                <a:solidFill>
                  <a:srgbClr val="0000FF"/>
                </a:solidFill>
                <a:latin typeface="Book Antiqua" pitchFamily="18" charset="0"/>
                <a:ea typeface="標楷體" pitchFamily="65" charset="-120"/>
              </a:rPr>
              <a:t>-</a:t>
            </a:r>
            <a:r>
              <a:rPr kumimoji="0" lang="zh-TW" altLang="en-US" sz="2400" dirty="0">
                <a:solidFill>
                  <a:srgbClr val="0000FF"/>
                </a:solidFill>
                <a:latin typeface="Book Antiqua" pitchFamily="18" charset="0"/>
                <a:ea typeface="標楷體" pitchFamily="65" charset="-120"/>
              </a:rPr>
              <a:t>變動數合計數</a:t>
            </a:r>
            <a:endParaRPr kumimoji="0" lang="en-US" altLang="zh-TW" sz="2400" dirty="0">
              <a:solidFill>
                <a:srgbClr val="0000FF"/>
              </a:solidFill>
              <a:latin typeface="Book Antiqua" pitchFamily="18" charset="0"/>
              <a:ea typeface="標楷體" pitchFamily="65" charset="-120"/>
            </a:endParaRPr>
          </a:p>
          <a:p>
            <a:pPr marL="1308100" lvl="2" indent="-393700">
              <a:defRPr/>
            </a:pPr>
            <a:r>
              <a:rPr kumimoji="0" lang="en-US" altLang="zh-TW" sz="2000" dirty="0">
                <a:latin typeface="Book Antiqua" pitchFamily="18" charset="0"/>
                <a:ea typeface="標楷體" pitchFamily="65" charset="-120"/>
              </a:rPr>
              <a:t>Y1</a:t>
            </a:r>
            <a:r>
              <a:rPr kumimoji="0" lang="zh-TW" altLang="en-US" sz="2000" dirty="0">
                <a:latin typeface="Book Antiqua" pitchFamily="18" charset="0"/>
                <a:ea typeface="標楷體" pitchFamily="65" charset="-120"/>
              </a:rPr>
              <a:t>本期變動合計</a:t>
            </a:r>
            <a:endParaRPr kumimoji="0" lang="en-US" altLang="zh-TW" sz="2000" dirty="0">
              <a:latin typeface="Book Antiqua" pitchFamily="18" charset="0"/>
              <a:ea typeface="標楷體" pitchFamily="65" charset="-120"/>
            </a:endParaRPr>
          </a:p>
        </p:txBody>
      </p:sp>
      <p:sp>
        <p:nvSpPr>
          <p:cNvPr id="10" name="五邊形 9"/>
          <p:cNvSpPr/>
          <p:nvPr/>
        </p:nvSpPr>
        <p:spPr>
          <a:xfrm>
            <a:off x="357158" y="785794"/>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9" name="右大括弧 8"/>
          <p:cNvSpPr/>
          <p:nvPr/>
        </p:nvSpPr>
        <p:spPr>
          <a:xfrm>
            <a:off x="5286380" y="3786190"/>
            <a:ext cx="500064" cy="2143126"/>
          </a:xfrm>
          <a:prstGeom prst="rightBrace">
            <a:avLst>
              <a:gd name="adj1" fmla="val 45760"/>
              <a:gd name="adj2" fmla="val 50000"/>
            </a:avLst>
          </a:prstGeom>
          <a:ln w="50800">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en-US" dirty="0">
              <a:solidFill>
                <a:srgbClr val="FFC000"/>
              </a:solidFill>
            </a:endParaRPr>
          </a:p>
        </p:txBody>
      </p:sp>
      <p:sp>
        <p:nvSpPr>
          <p:cNvPr id="12" name="圓角矩形 11"/>
          <p:cNvSpPr/>
          <p:nvPr/>
        </p:nvSpPr>
        <p:spPr>
          <a:xfrm>
            <a:off x="6000760" y="3500438"/>
            <a:ext cx="2857520" cy="250033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kumimoji="0" lang="zh-TW" altLang="en-US" sz="2800" dirty="0" smtClean="0">
                <a:solidFill>
                  <a:srgbClr val="0000FF"/>
                </a:solidFill>
                <a:latin typeface="Book Antiqua" pitchFamily="18" charset="0"/>
                <a:ea typeface="DFKai-SB" pitchFamily="65" charset="-120"/>
              </a:rPr>
              <a:t>注意這些欄位期末</a:t>
            </a:r>
            <a:r>
              <a:rPr kumimoji="0" lang="zh-TW" altLang="en-US" sz="2800" dirty="0">
                <a:solidFill>
                  <a:srgbClr val="0000FF"/>
                </a:solidFill>
                <a:latin typeface="Book Antiqua" pitchFamily="18" charset="0"/>
                <a:ea typeface="DFKai-SB" pitchFamily="65" charset="-120"/>
              </a:rPr>
              <a:t>餘額與資產負債表之跨表</a:t>
            </a:r>
            <a:r>
              <a:rPr kumimoji="0" lang="zh-TW" altLang="en-US" sz="2800" dirty="0" smtClean="0">
                <a:solidFill>
                  <a:srgbClr val="0000FF"/>
                </a:solidFill>
                <a:latin typeface="Book Antiqua" pitchFamily="18" charset="0"/>
                <a:ea typeface="DFKai-SB" pitchFamily="65" charset="-120"/>
              </a:rPr>
              <a:t>檢核</a:t>
            </a:r>
            <a:endParaRPr kumimoji="0" lang="en-US" altLang="zh-TW" sz="2800" dirty="0" smtClean="0">
              <a:solidFill>
                <a:srgbClr val="0000FF"/>
              </a:solidFill>
              <a:latin typeface="Book Antiqua" pitchFamily="18" charset="0"/>
              <a:ea typeface="DFKai-SB" pitchFamily="65" charset="-120"/>
            </a:endParaRPr>
          </a:p>
          <a:p>
            <a:pPr algn="ctr">
              <a:defRPr/>
            </a:pPr>
            <a:r>
              <a:rPr kumimoji="0" lang="en-US" sz="2800" dirty="0" smtClean="0">
                <a:solidFill>
                  <a:srgbClr val="0000FF"/>
                </a:solidFill>
                <a:latin typeface="Book Antiqua" pitchFamily="18" charset="0"/>
                <a:ea typeface="DFKai-SB" pitchFamily="65" charset="-120"/>
              </a:rPr>
              <a:t>31XX=31XX:Z1</a:t>
            </a:r>
            <a:endParaRPr kumimoji="0" lang="en-US" sz="2800" dirty="0">
              <a:solidFill>
                <a:srgbClr val="0000FF"/>
              </a:solidFill>
              <a:latin typeface="Book Antiqua" pitchFamily="18" charset="0"/>
              <a:ea typeface="DFKai-SB" pitchFamily="65" charset="-120"/>
            </a:endParaRPr>
          </a:p>
        </p:txBody>
      </p:sp>
      <p:sp>
        <p:nvSpPr>
          <p:cNvPr id="11" name="矩形 10"/>
          <p:cNvSpPr/>
          <p:nvPr/>
        </p:nvSpPr>
        <p:spPr>
          <a:xfrm>
            <a:off x="2357422" y="857232"/>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0" lang="zh-TW" altLang="en-US" sz="3200" b="1" dirty="0" smtClean="0">
                <a:solidFill>
                  <a:schemeClr val="tx1"/>
                </a:solidFill>
                <a:latin typeface="Book Antiqua" pitchFamily="18" charset="0"/>
                <a:ea typeface="標楷體" pitchFamily="65" charset="-120"/>
              </a:rPr>
              <a:t>股東權益變動</a:t>
            </a:r>
            <a:r>
              <a:rPr kumimoji="0" lang="zh-TW" altLang="en-US" sz="3200" b="1" dirty="0" smtClean="0">
                <a:solidFill>
                  <a:schemeClr val="tx1"/>
                </a:solidFill>
                <a:latin typeface="Book Antiqua" pitchFamily="18" charset="0"/>
                <a:ea typeface="標楷體" pitchFamily="65" charset="-120"/>
              </a:rPr>
              <a:t>表</a:t>
            </a:r>
            <a:endParaRPr lang="zh-TW" alt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F5702971-EC1D-441F-A3E7-508F79364166}" type="slidenum">
              <a:rPr lang="zh-TW" altLang="en-US" smtClean="0"/>
              <a:pPr>
                <a:defRPr/>
              </a:pPr>
              <a:t>35</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8" name="文字方塊 7"/>
          <p:cNvSpPr txBox="1">
            <a:spLocks noChangeArrowheads="1"/>
          </p:cNvSpPr>
          <p:nvPr/>
        </p:nvSpPr>
        <p:spPr bwMode="auto">
          <a:xfrm>
            <a:off x="428596" y="1571612"/>
            <a:ext cx="8001000" cy="353943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361950" lvl="1">
              <a:defRPr/>
            </a:pPr>
            <a:r>
              <a:rPr lang="zh-TW" altLang="en-US" sz="2800" dirty="0" smtClean="0">
                <a:latin typeface="Book Antiqua" pitchFamily="18" charset="0"/>
                <a:ea typeface="標楷體" pitchFamily="65" charset="-120"/>
              </a:rPr>
              <a:t>目前財務報表附註文字段之標籤包含：</a:t>
            </a:r>
            <a:endParaRPr lang="en-US" altLang="zh-TW" sz="2800" dirty="0" smtClean="0">
              <a:latin typeface="Book Antiqua" pitchFamily="18" charset="0"/>
              <a:ea typeface="標楷體" pitchFamily="65" charset="-120"/>
            </a:endParaRPr>
          </a:p>
          <a:p>
            <a:pPr marL="361950" lvl="1">
              <a:defRPr/>
            </a:pPr>
            <a:r>
              <a:rPr lang="en-US" sz="2800" dirty="0" smtClean="0">
                <a:solidFill>
                  <a:srgbClr val="0000FF"/>
                </a:solidFill>
                <a:latin typeface="Book Antiqua" pitchFamily="18" charset="0"/>
                <a:ea typeface="標楷體" pitchFamily="65" charset="-120"/>
              </a:rPr>
              <a:t>(</a:t>
            </a:r>
            <a:r>
              <a:rPr lang="zh-TW" altLang="en-US" sz="2800" dirty="0" smtClean="0">
                <a:solidFill>
                  <a:srgbClr val="0000FF"/>
                </a:solidFill>
                <a:latin typeface="Book Antiqua" pitchFamily="18" charset="0"/>
                <a:ea typeface="標楷體" pitchFamily="65" charset="-120"/>
              </a:rPr>
              <a:t>一</a:t>
            </a:r>
            <a:r>
              <a:rPr lang="en-US" sz="2800" dirty="0" smtClean="0">
                <a:solidFill>
                  <a:srgbClr val="0000FF"/>
                </a:solidFill>
                <a:latin typeface="Book Antiqua" pitchFamily="18" charset="0"/>
                <a:ea typeface="標楷體" pitchFamily="65" charset="-120"/>
              </a:rPr>
              <a:t>) </a:t>
            </a:r>
            <a:r>
              <a:rPr lang="zh-TW" altLang="en-US" sz="2800" dirty="0" smtClean="0">
                <a:solidFill>
                  <a:srgbClr val="0000FF"/>
                </a:solidFill>
                <a:latin typeface="Book Antiqua" pitchFamily="18" charset="0"/>
                <a:ea typeface="標楷體" pitchFamily="65" charset="-120"/>
              </a:rPr>
              <a:t>公司沿革及業務</a:t>
            </a:r>
            <a:r>
              <a:rPr lang="zh-TW" altLang="en-US" sz="2800" dirty="0" smtClean="0">
                <a:solidFill>
                  <a:srgbClr val="0000FF"/>
                </a:solidFill>
                <a:latin typeface="Book Antiqua" pitchFamily="18" charset="0"/>
                <a:ea typeface="標楷體" pitchFamily="65" charset="-120"/>
              </a:rPr>
              <a:t>範圍</a:t>
            </a:r>
            <a:r>
              <a:rPr lang="en-US" altLang="zh-TW" sz="2800" dirty="0" smtClean="0">
                <a:solidFill>
                  <a:srgbClr val="FF0000"/>
                </a:solidFill>
                <a:latin typeface="Book Antiqua" pitchFamily="18" charset="0"/>
                <a:ea typeface="標楷體" pitchFamily="65" charset="-120"/>
              </a:rPr>
              <a:t>(</a:t>
            </a:r>
            <a:r>
              <a:rPr lang="zh-TW" altLang="en-US" sz="2800" dirty="0" smtClean="0">
                <a:solidFill>
                  <a:srgbClr val="FF0000"/>
                </a:solidFill>
                <a:latin typeface="Book Antiqua" pitchFamily="18" charset="0"/>
                <a:ea typeface="標楷體" pitchFamily="65" charset="-120"/>
              </a:rPr>
              <a:t>必填項目</a:t>
            </a:r>
            <a:r>
              <a:rPr lang="en-US" altLang="zh-TW" sz="2800" dirty="0" smtClean="0">
                <a:solidFill>
                  <a:srgbClr val="FF0000"/>
                </a:solidFill>
                <a:latin typeface="Book Antiqua" pitchFamily="18" charset="0"/>
                <a:ea typeface="標楷體" pitchFamily="65" charset="-120"/>
              </a:rPr>
              <a:t>)</a:t>
            </a:r>
          </a:p>
          <a:p>
            <a:pPr marL="1257300" lvl="1" indent="-895350">
              <a:defRPr/>
            </a:pPr>
            <a:r>
              <a:rPr lang="en-US" sz="2800" dirty="0" smtClean="0">
                <a:solidFill>
                  <a:srgbClr val="0000FF"/>
                </a:solidFill>
                <a:latin typeface="Book Antiqua" pitchFamily="18" charset="0"/>
                <a:ea typeface="標楷體" pitchFamily="65" charset="-120"/>
              </a:rPr>
              <a:t>(</a:t>
            </a:r>
            <a:r>
              <a:rPr lang="zh-TW" altLang="en-US" sz="2800" dirty="0" smtClean="0">
                <a:solidFill>
                  <a:srgbClr val="0000FF"/>
                </a:solidFill>
                <a:latin typeface="Book Antiqua" pitchFamily="18" charset="0"/>
                <a:ea typeface="標楷體" pitchFamily="65" charset="-120"/>
              </a:rPr>
              <a:t>二</a:t>
            </a:r>
            <a:r>
              <a:rPr lang="en-US" sz="2800" dirty="0" smtClean="0">
                <a:solidFill>
                  <a:srgbClr val="0000FF"/>
                </a:solidFill>
                <a:latin typeface="Book Antiqua" pitchFamily="18" charset="0"/>
                <a:ea typeface="標楷體" pitchFamily="65" charset="-120"/>
              </a:rPr>
              <a:t>) </a:t>
            </a:r>
            <a:r>
              <a:rPr lang="zh-TW" altLang="en-US" sz="2800" dirty="0" smtClean="0">
                <a:solidFill>
                  <a:srgbClr val="0000FF"/>
                </a:solidFill>
                <a:latin typeface="Book Antiqua" pitchFamily="18" charset="0"/>
                <a:ea typeface="標楷體" pitchFamily="65" charset="-120"/>
              </a:rPr>
              <a:t>重要會計政策之彙總</a:t>
            </a:r>
            <a:r>
              <a:rPr lang="zh-TW" altLang="en-US" sz="2800" dirty="0" smtClean="0">
                <a:solidFill>
                  <a:srgbClr val="0000FF"/>
                </a:solidFill>
                <a:latin typeface="Book Antiqua" pitchFamily="18" charset="0"/>
                <a:ea typeface="標楷體" pitchFamily="65" charset="-120"/>
              </a:rPr>
              <a:t>說明</a:t>
            </a:r>
            <a:r>
              <a:rPr lang="en-US" altLang="zh-TW" sz="2800" dirty="0" smtClean="0">
                <a:solidFill>
                  <a:srgbClr val="0000FF"/>
                </a:solidFill>
                <a:latin typeface="Book Antiqua" pitchFamily="18" charset="0"/>
                <a:ea typeface="標楷體" pitchFamily="65" charset="-120"/>
              </a:rPr>
              <a:t>(</a:t>
            </a:r>
            <a:r>
              <a:rPr lang="zh-TW" altLang="en-US" sz="2800" dirty="0" smtClean="0">
                <a:latin typeface="Book Antiqua" pitchFamily="18" charset="0"/>
                <a:ea typeface="標楷體" pitchFamily="65" charset="-120"/>
              </a:rPr>
              <a:t>有再分細</a:t>
            </a:r>
            <a:r>
              <a:rPr lang="zh-TW" altLang="en-US" sz="2800" dirty="0" smtClean="0">
                <a:latin typeface="Book Antiqua" pitchFamily="18" charset="0"/>
                <a:ea typeface="標楷體" pitchFamily="65" charset="-120"/>
              </a:rPr>
              <a:t>項，請詳附檔）</a:t>
            </a:r>
            <a:endParaRPr lang="en-US" altLang="zh-TW" sz="2800" dirty="0" smtClean="0">
              <a:solidFill>
                <a:srgbClr val="0000FF"/>
              </a:solidFill>
              <a:latin typeface="Book Antiqua" pitchFamily="18" charset="0"/>
              <a:ea typeface="標楷體" pitchFamily="65" charset="-120"/>
            </a:endParaRPr>
          </a:p>
          <a:p>
            <a:pPr marL="1276350" lvl="3">
              <a:defRPr/>
            </a:pPr>
            <a:r>
              <a:rPr lang="zh-TW" altLang="en-US" sz="2800" dirty="0" smtClean="0">
                <a:solidFill>
                  <a:srgbClr val="0000FF"/>
                </a:solidFill>
                <a:latin typeface="Book Antiqua" pitchFamily="18" charset="0"/>
                <a:ea typeface="標楷體" pitchFamily="65" charset="-120"/>
              </a:rPr>
              <a:t>聲明財報依照有關法令及一般公認會計原則編</a:t>
            </a:r>
            <a:r>
              <a:rPr lang="zh-TW" altLang="en-US" sz="2800" dirty="0" smtClean="0">
                <a:solidFill>
                  <a:srgbClr val="0000FF"/>
                </a:solidFill>
                <a:latin typeface="Book Antiqua" pitchFamily="18" charset="0"/>
                <a:ea typeface="標楷體" pitchFamily="65" charset="-120"/>
              </a:rPr>
              <a:t>製</a:t>
            </a:r>
            <a:r>
              <a:rPr lang="en-US" altLang="zh-TW" sz="2800" dirty="0" smtClean="0">
                <a:solidFill>
                  <a:srgbClr val="FF0000"/>
                </a:solidFill>
                <a:latin typeface="Book Antiqua" pitchFamily="18" charset="0"/>
                <a:ea typeface="標楷體" pitchFamily="65" charset="-120"/>
              </a:rPr>
              <a:t>(</a:t>
            </a:r>
            <a:r>
              <a:rPr lang="zh-TW" altLang="en-US" sz="2800" dirty="0" smtClean="0">
                <a:solidFill>
                  <a:srgbClr val="FF0000"/>
                </a:solidFill>
                <a:latin typeface="Book Antiqua" pitchFamily="18" charset="0"/>
                <a:ea typeface="標楷體" pitchFamily="65" charset="-120"/>
              </a:rPr>
              <a:t>必填項目</a:t>
            </a:r>
            <a:r>
              <a:rPr lang="en-US" altLang="zh-TW" sz="2800" dirty="0" smtClean="0">
                <a:solidFill>
                  <a:srgbClr val="FF0000"/>
                </a:solidFill>
                <a:latin typeface="Book Antiqua" pitchFamily="18" charset="0"/>
                <a:ea typeface="標楷體" pitchFamily="65" charset="-120"/>
              </a:rPr>
              <a:t>)</a:t>
            </a:r>
            <a:endParaRPr lang="en-US" altLang="zh-TW" sz="2800" dirty="0" smtClean="0">
              <a:solidFill>
                <a:srgbClr val="FF0000"/>
              </a:solidFill>
              <a:latin typeface="Book Antiqua" pitchFamily="18" charset="0"/>
              <a:ea typeface="標楷體" pitchFamily="65" charset="-120"/>
            </a:endParaRPr>
          </a:p>
          <a:p>
            <a:pPr marL="361950" lvl="1">
              <a:defRPr/>
            </a:pPr>
            <a:r>
              <a:rPr lang="en-US" sz="2800" dirty="0" smtClean="0">
                <a:solidFill>
                  <a:srgbClr val="0000FF"/>
                </a:solidFill>
                <a:latin typeface="Book Antiqua" pitchFamily="18" charset="0"/>
                <a:ea typeface="標楷體" pitchFamily="65" charset="-120"/>
              </a:rPr>
              <a:t>(</a:t>
            </a:r>
            <a:r>
              <a:rPr lang="zh-TW" altLang="en-US" sz="2800" dirty="0" smtClean="0">
                <a:solidFill>
                  <a:srgbClr val="0000FF"/>
                </a:solidFill>
                <a:latin typeface="Book Antiqua" pitchFamily="18" charset="0"/>
                <a:ea typeface="標楷體" pitchFamily="65" charset="-120"/>
              </a:rPr>
              <a:t>三</a:t>
            </a:r>
            <a:r>
              <a:rPr lang="en-US" sz="2800" dirty="0" smtClean="0">
                <a:solidFill>
                  <a:srgbClr val="0000FF"/>
                </a:solidFill>
                <a:latin typeface="Book Antiqua" pitchFamily="18" charset="0"/>
                <a:ea typeface="標楷體" pitchFamily="65" charset="-120"/>
              </a:rPr>
              <a:t>) </a:t>
            </a:r>
            <a:r>
              <a:rPr lang="zh-TW" altLang="en-US" sz="2800" dirty="0" smtClean="0">
                <a:solidFill>
                  <a:srgbClr val="0000FF"/>
                </a:solidFill>
                <a:latin typeface="Book Antiqua" pitchFamily="18" charset="0"/>
                <a:ea typeface="標楷體" pitchFamily="65" charset="-120"/>
              </a:rPr>
              <a:t>會計變動之理由及其</a:t>
            </a:r>
            <a:r>
              <a:rPr lang="zh-TW" altLang="en-US" sz="2800" dirty="0" smtClean="0">
                <a:solidFill>
                  <a:srgbClr val="0000FF"/>
                </a:solidFill>
                <a:latin typeface="Book Antiqua" pitchFamily="18" charset="0"/>
                <a:ea typeface="標楷體" pitchFamily="65" charset="-120"/>
              </a:rPr>
              <a:t>影響</a:t>
            </a:r>
            <a:endParaRPr lang="en-US" altLang="zh-TW" sz="2800" dirty="0" smtClean="0">
              <a:solidFill>
                <a:srgbClr val="0000FF"/>
              </a:solidFill>
              <a:latin typeface="Book Antiqua" pitchFamily="18" charset="0"/>
              <a:ea typeface="標楷體" pitchFamily="65" charset="-120"/>
            </a:endParaRPr>
          </a:p>
          <a:p>
            <a:pPr marL="361950" lvl="1">
              <a:defRPr/>
            </a:pPr>
            <a:r>
              <a:rPr lang="zh-TW" altLang="en-US" sz="2800" dirty="0" smtClean="0">
                <a:solidFill>
                  <a:srgbClr val="0000FF"/>
                </a:solidFill>
                <a:latin typeface="Book Antiqua" pitchFamily="18" charset="0"/>
                <a:ea typeface="標楷體" pitchFamily="65" charset="-120"/>
              </a:rPr>
              <a:t>　</a:t>
            </a:r>
            <a:r>
              <a:rPr lang="zh-TW" altLang="en-US" sz="2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Book Antiqua" pitchFamily="18" charset="0"/>
                <a:ea typeface="標楷體" pitchFamily="65" charset="-120"/>
              </a:rPr>
              <a:t>必填項目不可空白，否則無法通過檢核</a:t>
            </a:r>
            <a:endParaRPr lang="en-US" altLang="zh-TW" sz="2800" dirty="0" smtClean="0">
              <a:solidFill>
                <a:srgbClr val="FF0000"/>
              </a:solidFill>
              <a:latin typeface="Book Antiqua" pitchFamily="18" charset="0"/>
              <a:ea typeface="標楷體" pitchFamily="65" charset="-120"/>
            </a:endParaRPr>
          </a:p>
        </p:txBody>
      </p:sp>
      <p:sp>
        <p:nvSpPr>
          <p:cNvPr id="10" name="五邊形 9"/>
          <p:cNvSpPr/>
          <p:nvPr/>
        </p:nvSpPr>
        <p:spPr>
          <a:xfrm>
            <a:off x="357158" y="785794"/>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1" name="矩形 10"/>
          <p:cNvSpPr/>
          <p:nvPr/>
        </p:nvSpPr>
        <p:spPr>
          <a:xfrm>
            <a:off x="2357422" y="857232"/>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b="1" dirty="0" smtClean="0">
                <a:solidFill>
                  <a:schemeClr val="tx1"/>
                </a:solidFill>
                <a:latin typeface="標楷體" pitchFamily="65" charset="-120"/>
                <a:ea typeface="標楷體" pitchFamily="65" charset="-120"/>
              </a:rPr>
              <a:t>財務報表附註</a:t>
            </a:r>
            <a:endParaRPr lang="zh-TW" altLang="en-US" sz="3200" b="1" dirty="0">
              <a:solidFill>
                <a:schemeClr val="tx1"/>
              </a:solidFill>
              <a:latin typeface="標楷體" pitchFamily="65" charset="-120"/>
              <a:ea typeface="標楷體" pitchFamily="65" charset="-120"/>
            </a:endParaRPr>
          </a:p>
        </p:txBody>
      </p:sp>
      <p:sp>
        <p:nvSpPr>
          <p:cNvPr id="20" name="向右箭號 19"/>
          <p:cNvSpPr/>
          <p:nvPr/>
        </p:nvSpPr>
        <p:spPr>
          <a:xfrm>
            <a:off x="571472" y="4572008"/>
            <a:ext cx="642942" cy="55607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pic>
        <p:nvPicPr>
          <p:cNvPr id="113668" name="Picture 4" descr="C:\Documents and Settings\1003\Local Settings\Temporary Internet Files\Content.IE5\0H6NK32P\MC900431624[1].png">
            <a:hlinkClick r:id="rId3" action="ppaction://hlinkfile"/>
          </p:cNvPr>
          <p:cNvPicPr>
            <a:picLocks noChangeAspect="1" noChangeArrowheads="1"/>
          </p:cNvPicPr>
          <p:nvPr/>
        </p:nvPicPr>
        <p:blipFill>
          <a:blip r:embed="rId4"/>
          <a:srcRect/>
          <a:stretch>
            <a:fillRect/>
          </a:stretch>
        </p:blipFill>
        <p:spPr bwMode="auto">
          <a:xfrm>
            <a:off x="7429500" y="1214422"/>
            <a:ext cx="1357322" cy="1357322"/>
          </a:xfrm>
          <a:prstGeom prst="rect">
            <a:avLst/>
          </a:prstGeom>
          <a:noFill/>
        </p:spPr>
      </p:pic>
      <p:sp>
        <p:nvSpPr>
          <p:cNvPr id="22" name="文字方塊 21"/>
          <p:cNvSpPr txBox="1">
            <a:spLocks noChangeArrowheads="1"/>
          </p:cNvSpPr>
          <p:nvPr/>
        </p:nvSpPr>
        <p:spPr bwMode="auto">
          <a:xfrm>
            <a:off x="428596" y="5214950"/>
            <a:ext cx="8001056"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zh-TW" altLang="en-US" sz="2400" dirty="0" smtClean="0">
                <a:solidFill>
                  <a:srgbClr val="0000FF"/>
                </a:solidFill>
                <a:latin typeface="標楷體" pitchFamily="65" charset="-120"/>
                <a:ea typeface="標楷體" pitchFamily="65" charset="-120"/>
              </a:rPr>
              <a:t>如果</a:t>
            </a:r>
            <a:r>
              <a:rPr lang="zh-TW" altLang="en-US" sz="2400" dirty="0" smtClean="0">
                <a:solidFill>
                  <a:srgbClr val="0000FF"/>
                </a:solidFill>
                <a:latin typeface="標楷體" pitchFamily="65" charset="-120"/>
                <a:ea typeface="標楷體" pitchFamily="65" charset="-120"/>
              </a:rPr>
              <a:t>重要會計政策之彙總說明找不到</a:t>
            </a:r>
            <a:r>
              <a:rPr lang="zh-TW" altLang="en-US" sz="2400" dirty="0" smtClean="0">
                <a:solidFill>
                  <a:srgbClr val="0000FF"/>
                </a:solidFill>
                <a:latin typeface="標楷體" pitchFamily="65" charset="-120"/>
                <a:ea typeface="標楷體" pitchFamily="65" charset="-120"/>
              </a:rPr>
              <a:t>適當項目可以申報時，請於“</a:t>
            </a:r>
            <a:r>
              <a:rPr lang="zh-TW" altLang="en-US" sz="2400" dirty="0" smtClean="0">
                <a:solidFill>
                  <a:srgbClr val="FF0000"/>
                </a:solidFill>
                <a:latin typeface="標楷體" pitchFamily="65" charset="-120"/>
                <a:ea typeface="標楷體" pitchFamily="65" charset="-120"/>
              </a:rPr>
              <a:t>其他</a:t>
            </a:r>
            <a:r>
              <a:rPr lang="zh-TW" altLang="en-US" sz="2400" dirty="0" smtClean="0">
                <a:solidFill>
                  <a:srgbClr val="0000FF"/>
                </a:solidFill>
                <a:latin typeface="標楷體" pitchFamily="65" charset="-120"/>
                <a:ea typeface="標楷體" pitchFamily="65" charset="-120"/>
              </a:rPr>
              <a:t>”新增適當的項目，在其他項下可以同時</a:t>
            </a:r>
            <a:r>
              <a:rPr lang="zh-TW" altLang="en-US" sz="2400" dirty="0" smtClean="0">
                <a:solidFill>
                  <a:srgbClr val="0000FF"/>
                </a:solidFill>
                <a:latin typeface="標楷體" pitchFamily="65" charset="-120"/>
                <a:ea typeface="標楷體" pitchFamily="65" charset="-120"/>
              </a:rPr>
              <a:t>新增多筆“</a:t>
            </a:r>
            <a:r>
              <a:rPr lang="zh-TW" altLang="en-US" sz="2400" dirty="0" smtClean="0">
                <a:solidFill>
                  <a:srgbClr val="0000FF"/>
                </a:solidFill>
                <a:latin typeface="標楷體" pitchFamily="65" charset="-120"/>
                <a:ea typeface="標楷體" pitchFamily="65" charset="-120"/>
              </a:rPr>
              <a:t>項目”及“內容</a:t>
            </a:r>
            <a:r>
              <a:rPr lang="zh-TW" altLang="en-US" sz="2400" dirty="0" smtClean="0">
                <a:solidFill>
                  <a:srgbClr val="0000FF"/>
                </a:solidFill>
                <a:latin typeface="標楷體" pitchFamily="65" charset="-120"/>
                <a:ea typeface="標楷體" pitchFamily="65" charset="-120"/>
              </a:rPr>
              <a:t>”。</a:t>
            </a:r>
            <a:endParaRPr kumimoji="0" lang="en-US" sz="2400"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36</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7" name="文字方塊 6"/>
          <p:cNvSpPr txBox="1">
            <a:spLocks noChangeArrowheads="1"/>
          </p:cNvSpPr>
          <p:nvPr/>
        </p:nvSpPr>
        <p:spPr bwMode="auto">
          <a:xfrm>
            <a:off x="571472" y="857250"/>
            <a:ext cx="8001056" cy="10156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46100" indent="-546100"/>
            <a:r>
              <a:rPr kumimoji="0" lang="en-US" altLang="zh-TW" sz="3000" dirty="0">
                <a:latin typeface="Book Antiqua" pitchFamily="18" charset="0"/>
                <a:ea typeface="標楷體" pitchFamily="65" charset="-120"/>
              </a:rPr>
              <a:t>Q</a:t>
            </a:r>
            <a:r>
              <a:rPr kumimoji="0" lang="zh-TW" altLang="en-US" sz="3000" dirty="0" smtClean="0">
                <a:latin typeface="Book Antiqua" pitchFamily="18" charset="0"/>
                <a:ea typeface="標楷體" pitchFamily="65" charset="-120"/>
              </a:rPr>
              <a:t>：</a:t>
            </a:r>
            <a:r>
              <a:rPr lang="zh-TW" altLang="en-US" sz="3000" dirty="0" smtClean="0">
                <a:latin typeface="Book Antiqua" pitchFamily="18" charset="0"/>
                <a:ea typeface="標楷體" pitchFamily="65" charset="-120"/>
              </a:rPr>
              <a:t>重要</a:t>
            </a:r>
            <a:r>
              <a:rPr lang="zh-TW" altLang="en-US" sz="3000" dirty="0" smtClean="0">
                <a:latin typeface="Book Antiqua" pitchFamily="18" charset="0"/>
                <a:ea typeface="標楷體" pitchFamily="65" charset="-120"/>
              </a:rPr>
              <a:t>會計政策彙總說明的各個細項是否每一項都要填報？沒有的項目要不要填無？</a:t>
            </a:r>
            <a:endParaRPr kumimoji="0" lang="en-US" altLang="zh-TW" sz="3000" dirty="0">
              <a:latin typeface="Book Antiqua" pitchFamily="18" charset="0"/>
              <a:ea typeface="標楷體" pitchFamily="65" charset="-120"/>
            </a:endParaRPr>
          </a:p>
        </p:txBody>
      </p:sp>
      <p:sp>
        <p:nvSpPr>
          <p:cNvPr id="8" name="文字方塊 7"/>
          <p:cNvSpPr txBox="1">
            <a:spLocks noChangeArrowheads="1"/>
          </p:cNvSpPr>
          <p:nvPr/>
        </p:nvSpPr>
        <p:spPr bwMode="auto">
          <a:xfrm>
            <a:off x="571472" y="2071678"/>
            <a:ext cx="8072494" cy="89255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546100" indent="-546100"/>
            <a:r>
              <a:rPr kumimoji="0" lang="en-US" altLang="zh-TW" sz="2600" dirty="0">
                <a:solidFill>
                  <a:srgbClr val="0000FF"/>
                </a:solidFill>
                <a:latin typeface="Book Antiqua" pitchFamily="18" charset="0"/>
                <a:ea typeface="標楷體" pitchFamily="65" charset="-120"/>
              </a:rPr>
              <a:t>A</a:t>
            </a:r>
            <a:r>
              <a:rPr kumimoji="0" lang="zh-TW" altLang="en-US" sz="2600" dirty="0" smtClean="0">
                <a:solidFill>
                  <a:srgbClr val="0000FF"/>
                </a:solidFill>
                <a:latin typeface="Book Antiqua" pitchFamily="18" charset="0"/>
                <a:ea typeface="標楷體" pitchFamily="65" charset="-120"/>
              </a:rPr>
              <a:t>：</a:t>
            </a:r>
            <a:r>
              <a:rPr lang="zh-TW" altLang="en-US" sz="2600" dirty="0" smtClean="0">
                <a:solidFill>
                  <a:srgbClr val="0000FF"/>
                </a:solidFill>
                <a:latin typeface="Book Antiqua" pitchFamily="18" charset="0"/>
                <a:ea typeface="標楷體" pitchFamily="65" charset="-120"/>
              </a:rPr>
              <a:t>無需每項填寫</a:t>
            </a:r>
            <a:r>
              <a:rPr lang="zh-TW" altLang="en-US" sz="2600" dirty="0" smtClean="0">
                <a:solidFill>
                  <a:srgbClr val="0000FF"/>
                </a:solidFill>
                <a:latin typeface="Book Antiqua" pitchFamily="18" charset="0"/>
                <a:ea typeface="標楷體" pitchFamily="65" charset="-120"/>
              </a:rPr>
              <a:t>，請依據</a:t>
            </a:r>
            <a:r>
              <a:rPr lang="zh-TW" altLang="en-US" sz="2600" dirty="0" smtClean="0">
                <a:solidFill>
                  <a:srgbClr val="0000FF"/>
                </a:solidFill>
                <a:latin typeface="Book Antiqua" pitchFamily="18" charset="0"/>
                <a:ea typeface="標楷體" pitchFamily="65" charset="-120"/>
              </a:rPr>
              <a:t>公司的財報，有的項目才要填</a:t>
            </a:r>
            <a:r>
              <a:rPr lang="zh-TW" altLang="en-US" sz="2600" dirty="0" smtClean="0">
                <a:solidFill>
                  <a:srgbClr val="0000FF"/>
                </a:solidFill>
                <a:latin typeface="Book Antiqua" pitchFamily="18" charset="0"/>
                <a:ea typeface="標楷體" pitchFamily="65" charset="-120"/>
              </a:rPr>
              <a:t>，若財報無該項目內容無須填</a:t>
            </a:r>
            <a:r>
              <a:rPr lang="en-US" altLang="zh-TW" sz="2600" dirty="0" smtClean="0">
                <a:solidFill>
                  <a:srgbClr val="0000FF"/>
                </a:solidFill>
                <a:latin typeface="Book Antiqua" pitchFamily="18" charset="0"/>
                <a:ea typeface="標楷體" pitchFamily="65" charset="-120"/>
              </a:rPr>
              <a:t>『</a:t>
            </a:r>
            <a:r>
              <a:rPr lang="zh-TW" altLang="en-US" sz="2600" dirty="0" smtClean="0">
                <a:solidFill>
                  <a:srgbClr val="0000FF"/>
                </a:solidFill>
                <a:latin typeface="Book Antiqua" pitchFamily="18" charset="0"/>
                <a:ea typeface="標楷體" pitchFamily="65" charset="-120"/>
              </a:rPr>
              <a:t>無</a:t>
            </a:r>
            <a:r>
              <a:rPr lang="en-US" altLang="zh-TW" sz="2600" dirty="0" smtClean="0">
                <a:solidFill>
                  <a:srgbClr val="0000FF"/>
                </a:solidFill>
                <a:latin typeface="Book Antiqua" pitchFamily="18" charset="0"/>
                <a:ea typeface="標楷體" pitchFamily="65" charset="-120"/>
              </a:rPr>
              <a:t>』</a:t>
            </a:r>
            <a:r>
              <a:rPr lang="zh-TW" altLang="en-US" sz="2600" dirty="0" smtClean="0">
                <a:solidFill>
                  <a:srgbClr val="0000FF"/>
                </a:solidFill>
                <a:latin typeface="Book Antiqua" pitchFamily="18" charset="0"/>
                <a:ea typeface="標楷體" pitchFamily="65" charset="-120"/>
              </a:rPr>
              <a:t>。</a:t>
            </a:r>
            <a:endParaRPr lang="en-US" altLang="zh-TW" sz="2600" dirty="0" smtClean="0">
              <a:solidFill>
                <a:srgbClr val="0000FF"/>
              </a:solidFill>
              <a:latin typeface="Book Antiqua" pitchFamily="18" charset="0"/>
              <a:ea typeface="標楷體" pitchFamily="65" charset="-120"/>
            </a:endParaRPr>
          </a:p>
        </p:txBody>
      </p:sp>
      <p:sp>
        <p:nvSpPr>
          <p:cNvPr id="10" name="矩形 9"/>
          <p:cNvSpPr/>
          <p:nvPr/>
        </p:nvSpPr>
        <p:spPr>
          <a:xfrm>
            <a:off x="571472" y="3071810"/>
            <a:ext cx="8072494" cy="3500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2400" dirty="0" smtClean="0">
                <a:solidFill>
                  <a:schemeClr val="tx1"/>
                </a:solidFill>
                <a:latin typeface="Book Antiqua" pitchFamily="18" charset="0"/>
                <a:ea typeface="標楷體" pitchFamily="65" charset="-120"/>
              </a:rPr>
              <a:t>另必填項目若空白無法通過檢核，故依證期局</a:t>
            </a:r>
            <a:r>
              <a:rPr lang="en-US" sz="2400" dirty="0" smtClean="0">
                <a:solidFill>
                  <a:schemeClr val="tx1"/>
                </a:solidFill>
                <a:latin typeface="Book Antiqua" pitchFamily="18" charset="0"/>
                <a:ea typeface="標楷體" pitchFamily="65" charset="-120"/>
              </a:rPr>
              <a:t>96</a:t>
            </a:r>
            <a:r>
              <a:rPr lang="zh-TW" altLang="en-US" sz="2400" dirty="0" smtClean="0">
                <a:solidFill>
                  <a:schemeClr val="tx1"/>
                </a:solidFill>
                <a:latin typeface="Book Antiqua" pitchFamily="18" charset="0"/>
                <a:ea typeface="標楷體" pitchFamily="65" charset="-120"/>
              </a:rPr>
              <a:t>年發布之函文，編製</a:t>
            </a:r>
            <a:r>
              <a:rPr lang="zh-TW" altLang="en-US" sz="2400" b="1" dirty="0" smtClean="0">
                <a:solidFill>
                  <a:schemeClr val="tx1"/>
                </a:solidFill>
                <a:latin typeface="Book Antiqua" pitchFamily="18" charset="0"/>
                <a:ea typeface="標楷體" pitchFamily="65" charset="-120"/>
              </a:rPr>
              <a:t>第一季或第三季合併財報</a:t>
            </a:r>
            <a:r>
              <a:rPr lang="zh-TW" altLang="en-US" sz="2400" dirty="0" smtClean="0">
                <a:solidFill>
                  <a:schemeClr val="tx1"/>
                </a:solidFill>
                <a:latin typeface="Book Antiqua" pitchFamily="18" charset="0"/>
                <a:ea typeface="標楷體" pitchFamily="65" charset="-120"/>
              </a:rPr>
              <a:t>部分附註內容得以簡化，故申報這二季合併財報附註內容</a:t>
            </a:r>
            <a:r>
              <a:rPr lang="zh-TW" altLang="en-US" sz="2400" dirty="0" smtClean="0">
                <a:solidFill>
                  <a:schemeClr val="tx1"/>
                </a:solidFill>
                <a:latin typeface="Book Antiqua" pitchFamily="18" charset="0"/>
                <a:ea typeface="標楷體" pitchFamily="65" charset="-120"/>
              </a:rPr>
              <a:t>：</a:t>
            </a:r>
            <a:endParaRPr lang="en-US" altLang="zh-TW" sz="2400" dirty="0" smtClean="0">
              <a:solidFill>
                <a:schemeClr val="tx1"/>
              </a:solidFill>
              <a:latin typeface="Book Antiqua" pitchFamily="18" charset="0"/>
              <a:ea typeface="標楷體" pitchFamily="65" charset="-120"/>
            </a:endParaRPr>
          </a:p>
          <a:p>
            <a:pPr marL="361950" indent="-361950">
              <a:buFont typeface="Wingdings" pitchFamily="2" charset="2"/>
              <a:buChar char="Ø"/>
            </a:pPr>
            <a:r>
              <a:rPr lang="zh-TW" altLang="en-US" sz="2400" dirty="0" smtClean="0">
                <a:solidFill>
                  <a:srgbClr val="0000FF"/>
                </a:solidFill>
                <a:latin typeface="Book Antiqua" pitchFamily="18" charset="0"/>
                <a:ea typeface="標楷體" pitchFamily="65" charset="-120"/>
              </a:rPr>
              <a:t>請</a:t>
            </a:r>
            <a:r>
              <a:rPr lang="zh-TW" altLang="en-US" sz="2400" dirty="0" smtClean="0">
                <a:solidFill>
                  <a:srgbClr val="0000FF"/>
                </a:solidFill>
                <a:latin typeface="Book Antiqua" pitchFamily="18" charset="0"/>
                <a:ea typeface="標楷體" pitchFamily="65" charset="-120"/>
              </a:rPr>
              <a:t>公司視其財報附註之實際內容填報</a:t>
            </a:r>
            <a:r>
              <a:rPr lang="zh-TW" altLang="en-US" sz="2400" dirty="0" smtClean="0">
                <a:solidFill>
                  <a:srgbClr val="0000FF"/>
                </a:solidFill>
                <a:latin typeface="Book Antiqua" pitchFamily="18" charset="0"/>
                <a:ea typeface="標楷體" pitchFamily="65" charset="-120"/>
              </a:rPr>
              <a:t>於</a:t>
            </a:r>
            <a:r>
              <a:rPr lang="en-US" altLang="zh-TW" sz="2400" dirty="0" smtClean="0">
                <a:solidFill>
                  <a:srgbClr val="0000FF"/>
                </a:solidFill>
                <a:latin typeface="Book Antiqua" pitchFamily="18" charset="0"/>
                <a:ea typeface="標楷體" pitchFamily="65" charset="-120"/>
              </a:rPr>
              <a:t>『</a:t>
            </a:r>
            <a:r>
              <a:rPr lang="zh-TW" altLang="en-US" sz="2400" b="1" dirty="0" smtClean="0">
                <a:solidFill>
                  <a:srgbClr val="FF0000"/>
                </a:solidFill>
                <a:latin typeface="Book Antiqua" pitchFamily="18" charset="0"/>
                <a:ea typeface="標楷體" pitchFamily="65" charset="-120"/>
              </a:rPr>
              <a:t>公司</a:t>
            </a:r>
            <a:r>
              <a:rPr lang="zh-TW" altLang="en-US" sz="2400" b="1" dirty="0" smtClean="0">
                <a:solidFill>
                  <a:srgbClr val="FF0000"/>
                </a:solidFill>
                <a:latin typeface="Book Antiqua" pitchFamily="18" charset="0"/>
                <a:ea typeface="標楷體" pitchFamily="65" charset="-120"/>
              </a:rPr>
              <a:t>沿革及業務</a:t>
            </a:r>
            <a:r>
              <a:rPr lang="zh-TW" altLang="en-US" sz="2400" b="1" dirty="0" smtClean="0">
                <a:solidFill>
                  <a:srgbClr val="FF0000"/>
                </a:solidFill>
                <a:latin typeface="Book Antiqua" pitchFamily="18" charset="0"/>
                <a:ea typeface="標楷體" pitchFamily="65" charset="-120"/>
              </a:rPr>
              <a:t>範圍</a:t>
            </a:r>
            <a:r>
              <a:rPr lang="en-US" altLang="zh-TW" sz="2400" dirty="0" smtClean="0">
                <a:solidFill>
                  <a:srgbClr val="0000FF"/>
                </a:solidFill>
                <a:latin typeface="Book Antiqua" pitchFamily="18" charset="0"/>
                <a:ea typeface="標楷體" pitchFamily="65" charset="-120"/>
              </a:rPr>
              <a:t>』</a:t>
            </a:r>
            <a:r>
              <a:rPr lang="zh-TW" altLang="en-US" sz="2400" dirty="0" smtClean="0">
                <a:solidFill>
                  <a:srgbClr val="0000FF"/>
                </a:solidFill>
                <a:latin typeface="Book Antiqua" pitchFamily="18" charset="0"/>
                <a:ea typeface="標楷體" pitchFamily="65" charset="-120"/>
              </a:rPr>
              <a:t>及</a:t>
            </a:r>
            <a:r>
              <a:rPr lang="en-US" altLang="zh-TW" sz="2400" dirty="0" smtClean="0">
                <a:solidFill>
                  <a:srgbClr val="0000FF"/>
                </a:solidFill>
                <a:latin typeface="Book Antiqua" pitchFamily="18" charset="0"/>
                <a:ea typeface="標楷體" pitchFamily="65" charset="-120"/>
              </a:rPr>
              <a:t>『</a:t>
            </a:r>
            <a:r>
              <a:rPr lang="en-US" sz="2400" dirty="0" smtClean="0">
                <a:solidFill>
                  <a:srgbClr val="0000FF"/>
                </a:solidFill>
                <a:latin typeface="Book Antiqua" pitchFamily="18" charset="0"/>
                <a:ea typeface="標楷體" pitchFamily="65" charset="-120"/>
              </a:rPr>
              <a:t> </a:t>
            </a:r>
            <a:r>
              <a:rPr lang="zh-TW" altLang="en-US" sz="2400" b="1" dirty="0" smtClean="0">
                <a:solidFill>
                  <a:srgbClr val="FF0000"/>
                </a:solidFill>
                <a:latin typeface="Book Antiqua" pitchFamily="18" charset="0"/>
                <a:ea typeface="標楷體" pitchFamily="65" charset="-120"/>
              </a:rPr>
              <a:t>重要</a:t>
            </a:r>
            <a:r>
              <a:rPr lang="zh-TW" altLang="en-US" sz="2400" b="1" dirty="0" smtClean="0">
                <a:solidFill>
                  <a:srgbClr val="FF0000"/>
                </a:solidFill>
                <a:latin typeface="Book Antiqua" pitchFamily="18" charset="0"/>
                <a:ea typeface="標楷體" pitchFamily="65" charset="-120"/>
              </a:rPr>
              <a:t>會計政策彙總說明</a:t>
            </a:r>
            <a:r>
              <a:rPr lang="en-US" sz="2400" b="1" dirty="0" smtClean="0">
                <a:solidFill>
                  <a:srgbClr val="FF0000"/>
                </a:solidFill>
                <a:latin typeface="Book Antiqua" pitchFamily="18" charset="0"/>
                <a:ea typeface="標楷體" pitchFamily="65" charset="-120"/>
              </a:rPr>
              <a:t>-</a:t>
            </a:r>
            <a:r>
              <a:rPr lang="zh-TW" altLang="en-US" sz="2400" b="1" dirty="0" smtClean="0">
                <a:solidFill>
                  <a:srgbClr val="FF0000"/>
                </a:solidFill>
                <a:latin typeface="Book Antiqua" pitchFamily="18" charset="0"/>
                <a:ea typeface="標楷體" pitchFamily="65" charset="-120"/>
              </a:rPr>
              <a:t>聲明財報依照有關法令及一般公認會計原則編</a:t>
            </a:r>
            <a:r>
              <a:rPr lang="zh-TW" altLang="en-US" sz="2400" b="1" dirty="0" smtClean="0">
                <a:solidFill>
                  <a:srgbClr val="FF0000"/>
                </a:solidFill>
                <a:latin typeface="Book Antiqua" pitchFamily="18" charset="0"/>
                <a:ea typeface="標楷體" pitchFamily="65" charset="-120"/>
              </a:rPr>
              <a:t>製</a:t>
            </a:r>
            <a:r>
              <a:rPr lang="en-US" altLang="zh-TW" sz="2400" dirty="0" smtClean="0">
                <a:solidFill>
                  <a:srgbClr val="0000FF"/>
                </a:solidFill>
                <a:latin typeface="Book Antiqua" pitchFamily="18" charset="0"/>
                <a:ea typeface="標楷體" pitchFamily="65" charset="-120"/>
              </a:rPr>
              <a:t>』</a:t>
            </a:r>
            <a:r>
              <a:rPr lang="zh-TW" altLang="en-US" sz="2400" dirty="0" smtClean="0">
                <a:solidFill>
                  <a:srgbClr val="0000FF"/>
                </a:solidFill>
                <a:latin typeface="Book Antiqua" pitchFamily="18" charset="0"/>
                <a:ea typeface="標楷體" pitchFamily="65" charset="-120"/>
              </a:rPr>
              <a:t>標籤中，如</a:t>
            </a:r>
            <a:r>
              <a:rPr lang="zh-TW" altLang="en-US" sz="2400" dirty="0" smtClean="0">
                <a:solidFill>
                  <a:srgbClr val="0000FF"/>
                </a:solidFill>
                <a:latin typeface="Book Antiqua" pitchFamily="18" charset="0"/>
                <a:ea typeface="標楷體" pitchFamily="65" charset="-120"/>
              </a:rPr>
              <a:t>部分公司會註明“</a:t>
            </a:r>
            <a:r>
              <a:rPr lang="zh-TW" altLang="en-US" sz="2400" b="1" dirty="0" smtClean="0">
                <a:solidFill>
                  <a:srgbClr val="0000FF"/>
                </a:solidFill>
                <a:latin typeface="Book Antiqua" pitchFamily="18" charset="0"/>
                <a:ea typeface="標楷體" pitchFamily="65" charset="-120"/>
              </a:rPr>
              <a:t>依金管證六字第</a:t>
            </a:r>
            <a:r>
              <a:rPr lang="en-US" sz="2400" b="1" dirty="0" smtClean="0">
                <a:solidFill>
                  <a:srgbClr val="0000FF"/>
                </a:solidFill>
                <a:latin typeface="Book Antiqua" pitchFamily="18" charset="0"/>
                <a:ea typeface="標楷體" pitchFamily="65" charset="-120"/>
              </a:rPr>
              <a:t>0960064020</a:t>
            </a:r>
            <a:r>
              <a:rPr lang="zh-TW" altLang="en-US" sz="2400" b="1" dirty="0" smtClean="0">
                <a:solidFill>
                  <a:srgbClr val="0000FF"/>
                </a:solidFill>
                <a:latin typeface="Book Antiqua" pitchFamily="18" charset="0"/>
                <a:ea typeface="標楷體" pitchFamily="65" charset="-120"/>
              </a:rPr>
              <a:t>號函釋，得免揭露。</a:t>
            </a:r>
            <a:r>
              <a:rPr lang="zh-TW" altLang="en-US" sz="2400" dirty="0" smtClean="0">
                <a:solidFill>
                  <a:srgbClr val="0000FF"/>
                </a:solidFill>
                <a:latin typeface="Book Antiqua" pitchFamily="18" charset="0"/>
                <a:ea typeface="標楷體" pitchFamily="65" charset="-120"/>
              </a:rPr>
              <a:t>”、 “</a:t>
            </a:r>
            <a:r>
              <a:rPr lang="zh-TW" altLang="en-US" sz="2400" b="1" dirty="0" smtClean="0">
                <a:solidFill>
                  <a:srgbClr val="0000FF"/>
                </a:solidFill>
                <a:latin typeface="Book Antiqua" pitchFamily="18" charset="0"/>
                <a:ea typeface="標楷體" pitchFamily="65" charset="-120"/>
              </a:rPr>
              <a:t>無</a:t>
            </a:r>
            <a:r>
              <a:rPr lang="zh-TW" altLang="en-US" sz="2400" dirty="0" smtClean="0">
                <a:solidFill>
                  <a:srgbClr val="0000FF"/>
                </a:solidFill>
                <a:latin typeface="Book Antiqua" pitchFamily="18" charset="0"/>
                <a:ea typeface="標楷體" pitchFamily="65" charset="-120"/>
              </a:rPr>
              <a:t>”或“</a:t>
            </a:r>
            <a:r>
              <a:rPr lang="zh-TW" altLang="en-US" sz="2400" b="1" dirty="0" smtClean="0">
                <a:solidFill>
                  <a:srgbClr val="0000FF"/>
                </a:solidFill>
                <a:latin typeface="Book Antiqua" pitchFamily="18" charset="0"/>
                <a:ea typeface="標楷體" pitchFamily="65" charset="-120"/>
              </a:rPr>
              <a:t>免揭露</a:t>
            </a:r>
            <a:r>
              <a:rPr lang="zh-TW" altLang="en-US" sz="2400" dirty="0" smtClean="0">
                <a:solidFill>
                  <a:srgbClr val="0000FF"/>
                </a:solidFill>
                <a:latin typeface="Book Antiqua" pitchFamily="18" charset="0"/>
                <a:ea typeface="標楷體" pitchFamily="65" charset="-120"/>
              </a:rPr>
              <a:t>”，</a:t>
            </a:r>
            <a:r>
              <a:rPr lang="zh-TW" altLang="en-US" sz="2400" dirty="0" smtClean="0">
                <a:solidFill>
                  <a:srgbClr val="0000FF"/>
                </a:solidFill>
                <a:latin typeface="Book Antiqua" pitchFamily="18" charset="0"/>
                <a:ea typeface="標楷體" pitchFamily="65" charset="-120"/>
              </a:rPr>
              <a:t>該二項</a:t>
            </a:r>
            <a:r>
              <a:rPr lang="zh-TW" altLang="en-US" sz="2400" dirty="0" smtClean="0">
                <a:solidFill>
                  <a:srgbClr val="0000FF"/>
                </a:solidFill>
                <a:latin typeface="Book Antiqua" pitchFamily="18" charset="0"/>
                <a:ea typeface="標楷體" pitchFamily="65" charset="-120"/>
              </a:rPr>
              <a:t>內容不可為空白，否則無法通過檢核</a:t>
            </a:r>
            <a:r>
              <a:rPr lang="zh-TW" altLang="en-US" sz="2400" dirty="0" smtClean="0">
                <a:solidFill>
                  <a:srgbClr val="0000FF"/>
                </a:solidFill>
                <a:latin typeface="Book Antiqua" pitchFamily="18" charset="0"/>
                <a:ea typeface="標楷體" pitchFamily="65" charset="-120"/>
              </a:rPr>
              <a:t>。</a:t>
            </a:r>
            <a:endParaRPr lang="zh-TW" altLang="en-US" sz="2400" dirty="0">
              <a:solidFill>
                <a:srgbClr val="0000FF"/>
              </a:solidFill>
              <a:latin typeface="Book Antiqua"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37</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7" name="文字方塊 6"/>
          <p:cNvSpPr txBox="1">
            <a:spLocks noChangeArrowheads="1"/>
          </p:cNvSpPr>
          <p:nvPr/>
        </p:nvSpPr>
        <p:spPr bwMode="auto">
          <a:xfrm>
            <a:off x="642910" y="857250"/>
            <a:ext cx="7858180" cy="10772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46100" indent="-546100"/>
            <a:r>
              <a:rPr kumimoji="0" lang="en-US" altLang="zh-TW" sz="3200" dirty="0">
                <a:latin typeface="Book Antiqua" pitchFamily="18" charset="0"/>
                <a:ea typeface="標楷體" pitchFamily="65" charset="-120"/>
              </a:rPr>
              <a:t>Q</a:t>
            </a:r>
            <a:r>
              <a:rPr kumimoji="0" lang="zh-TW" altLang="en-US" sz="3200" dirty="0" smtClean="0">
                <a:latin typeface="Book Antiqua" pitchFamily="18" charset="0"/>
                <a:ea typeface="標楷體" pitchFamily="65" charset="-120"/>
              </a:rPr>
              <a:t>：文字段之</a:t>
            </a:r>
            <a:r>
              <a:rPr lang="zh-TW" altLang="en-US" sz="3200" dirty="0" smtClean="0">
                <a:latin typeface="Book Antiqua" pitchFamily="18" charset="0"/>
                <a:ea typeface="標楷體" pitchFamily="65" charset="-120"/>
              </a:rPr>
              <a:t>財務</a:t>
            </a:r>
            <a:r>
              <a:rPr lang="zh-TW" altLang="en-US" sz="3200" dirty="0" smtClean="0">
                <a:latin typeface="Book Antiqua" pitchFamily="18" charset="0"/>
                <a:ea typeface="標楷體" pitchFamily="65" charset="-120"/>
              </a:rPr>
              <a:t>報告</a:t>
            </a:r>
            <a:r>
              <a:rPr lang="zh-TW" altLang="en-US" sz="3200" dirty="0" smtClean="0">
                <a:latin typeface="Book Antiqua" pitchFamily="18" charset="0"/>
                <a:ea typeface="標楷體" pitchFamily="65" charset="-120"/>
              </a:rPr>
              <a:t>附註若</a:t>
            </a:r>
            <a:r>
              <a:rPr lang="zh-TW" altLang="en-US" sz="3200" dirty="0" smtClean="0">
                <a:latin typeface="Book Antiqua" pitchFamily="18" charset="0"/>
                <a:ea typeface="標楷體" pitchFamily="65" charset="-120"/>
              </a:rPr>
              <a:t>有表格及組織圖要如何申報？</a:t>
            </a:r>
            <a:endParaRPr kumimoji="0" lang="en-US" altLang="zh-TW" sz="3200" dirty="0">
              <a:latin typeface="Book Antiqua" pitchFamily="18" charset="0"/>
              <a:ea typeface="標楷體" pitchFamily="65" charset="-120"/>
            </a:endParaRPr>
          </a:p>
        </p:txBody>
      </p:sp>
      <p:sp>
        <p:nvSpPr>
          <p:cNvPr id="8" name="文字方塊 7"/>
          <p:cNvSpPr txBox="1">
            <a:spLocks noChangeArrowheads="1"/>
          </p:cNvSpPr>
          <p:nvPr/>
        </p:nvSpPr>
        <p:spPr bwMode="auto">
          <a:xfrm>
            <a:off x="642910" y="2071678"/>
            <a:ext cx="7858180" cy="440120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546100" indent="-546100"/>
            <a:r>
              <a:rPr kumimoji="0" lang="en-US" altLang="zh-TW" sz="2800" dirty="0">
                <a:solidFill>
                  <a:srgbClr val="0000FF"/>
                </a:solidFill>
                <a:latin typeface="Book Antiqua" pitchFamily="18" charset="0"/>
                <a:ea typeface="標楷體" pitchFamily="65" charset="-120"/>
              </a:rPr>
              <a:t>A</a:t>
            </a:r>
            <a:r>
              <a:rPr kumimoji="0" lang="zh-TW" altLang="en-US" sz="2800" dirty="0" smtClean="0">
                <a:solidFill>
                  <a:srgbClr val="0000FF"/>
                </a:solidFill>
                <a:latin typeface="Book Antiqua" pitchFamily="18" charset="0"/>
                <a:ea typeface="標楷體" pitchFamily="65" charset="-120"/>
              </a:rPr>
              <a:t>：</a:t>
            </a:r>
            <a:r>
              <a:rPr lang="zh-TW" altLang="en-US" sz="2800" dirty="0" smtClean="0">
                <a:solidFill>
                  <a:srgbClr val="0000FF"/>
                </a:solidFill>
                <a:latin typeface="Book Antiqua" pitchFamily="18" charset="0"/>
                <a:ea typeface="標楷體" pitchFamily="65" charset="-120"/>
              </a:rPr>
              <a:t>如</a:t>
            </a:r>
            <a:r>
              <a:rPr lang="zh-TW" altLang="en-US" sz="2800" dirty="0" smtClean="0">
                <a:solidFill>
                  <a:srgbClr val="0000FF"/>
                </a:solidFill>
                <a:latin typeface="Book Antiqua" pitchFamily="18" charset="0"/>
                <a:ea typeface="標楷體" pitchFamily="65" charset="-120"/>
              </a:rPr>
              <a:t>有組織圖或表格時</a:t>
            </a:r>
            <a:r>
              <a:rPr lang="zh-TW" altLang="en-US" sz="2800" dirty="0" smtClean="0">
                <a:solidFill>
                  <a:srgbClr val="0000FF"/>
                </a:solidFill>
                <a:latin typeface="Book Antiqua" pitchFamily="18" charset="0"/>
                <a:ea typeface="標楷體" pitchFamily="65" charset="-120"/>
              </a:rPr>
              <a:t>，若直接由</a:t>
            </a:r>
            <a:r>
              <a:rPr lang="en-US" sz="2800" dirty="0" smtClean="0">
                <a:solidFill>
                  <a:srgbClr val="0000FF"/>
                </a:solidFill>
                <a:latin typeface="Book Antiqua" pitchFamily="18" charset="0"/>
                <a:ea typeface="標楷體" pitchFamily="65" charset="-120"/>
              </a:rPr>
              <a:t>WORD</a:t>
            </a:r>
            <a:r>
              <a:rPr lang="zh-TW" altLang="en-US" sz="2800" dirty="0" smtClean="0">
                <a:solidFill>
                  <a:srgbClr val="0000FF"/>
                </a:solidFill>
                <a:latin typeface="Book Antiqua" pitchFamily="18" charset="0"/>
                <a:ea typeface="標楷體" pitchFamily="65" charset="-120"/>
              </a:rPr>
              <a:t>檔複製貼上後，其表格及組織圖無法呈現，此時，請於申報工具中進行必要之編排（表格），或將組織圖轉化為文字描述方式表達。 </a:t>
            </a:r>
            <a:r>
              <a:rPr kumimoji="0" lang="en-US" altLang="zh-TW" sz="2800" dirty="0">
                <a:solidFill>
                  <a:srgbClr val="0000FF"/>
                </a:solidFill>
                <a:latin typeface="Book Antiqua" pitchFamily="18" charset="0"/>
                <a:ea typeface="標楷體" pitchFamily="65" charset="-120"/>
              </a:rPr>
              <a:t>	</a:t>
            </a:r>
            <a:endParaRPr kumimoji="0" lang="en-US" altLang="zh-TW" sz="2800" dirty="0" smtClean="0">
              <a:solidFill>
                <a:srgbClr val="0000FF"/>
              </a:solidFill>
              <a:latin typeface="Book Antiqua" pitchFamily="18" charset="0"/>
              <a:ea typeface="標楷體" pitchFamily="65" charset="-120"/>
            </a:endParaRPr>
          </a:p>
          <a:p>
            <a:pPr marL="527050" indent="6350"/>
            <a:r>
              <a:rPr kumimoji="0" lang="zh-TW" altLang="en-US" sz="2800" dirty="0" smtClean="0">
                <a:solidFill>
                  <a:srgbClr val="0000FF"/>
                </a:solidFill>
                <a:latin typeface="Book Antiqua" pitchFamily="18" charset="0"/>
                <a:ea typeface="標楷體" pitchFamily="65" charset="-120"/>
              </a:rPr>
              <a:t>另考量各公司合併報表文字段附註常以表格列示列入合併報表之各子公司資訊，故</a:t>
            </a:r>
            <a:r>
              <a:rPr kumimoji="0" lang="zh-TW" altLang="en-US" sz="2800" dirty="0" smtClean="0">
                <a:solidFill>
                  <a:srgbClr val="0000FF"/>
                </a:solidFill>
                <a:latin typeface="Book Antiqua" pitchFamily="18" charset="0"/>
                <a:ea typeface="標楷體" pitchFamily="65" charset="-120"/>
              </a:rPr>
              <a:t>本次</a:t>
            </a:r>
            <a:r>
              <a:rPr kumimoji="0" lang="zh-TW" altLang="en-US" sz="2800" dirty="0" smtClean="0">
                <a:solidFill>
                  <a:srgbClr val="0000FF"/>
                </a:solidFill>
                <a:latin typeface="Book Antiqua" pitchFamily="18" charset="0"/>
                <a:ea typeface="標楷體" pitchFamily="65" charset="-120"/>
              </a:rPr>
              <a:t>於</a:t>
            </a:r>
            <a:r>
              <a:rPr kumimoji="0" lang="en-US" altLang="zh-TW" sz="2800" dirty="0" smtClean="0">
                <a:solidFill>
                  <a:srgbClr val="0000FF"/>
                </a:solidFill>
                <a:latin typeface="Book Antiqua" pitchFamily="18" charset="0"/>
                <a:ea typeface="標楷體" pitchFamily="65" charset="-120"/>
              </a:rPr>
              <a:t>『</a:t>
            </a:r>
            <a:r>
              <a:rPr kumimoji="0" lang="zh-TW" altLang="en-US" sz="2800" dirty="0" smtClean="0">
                <a:solidFill>
                  <a:srgbClr val="0000FF"/>
                </a:solidFill>
                <a:latin typeface="Book Antiqua" pitchFamily="18" charset="0"/>
                <a:ea typeface="標楷體" pitchFamily="65" charset="-120"/>
              </a:rPr>
              <a:t>合併報表編製基礎</a:t>
            </a:r>
            <a:r>
              <a:rPr kumimoji="0" lang="en-US" altLang="zh-TW" sz="2800" dirty="0" smtClean="0">
                <a:solidFill>
                  <a:srgbClr val="0000FF"/>
                </a:solidFill>
                <a:latin typeface="Book Antiqua" pitchFamily="18" charset="0"/>
                <a:ea typeface="標楷體" pitchFamily="65" charset="-120"/>
              </a:rPr>
              <a:t>』</a:t>
            </a:r>
            <a:r>
              <a:rPr kumimoji="0" lang="zh-TW" altLang="en-US" sz="2800" dirty="0" smtClean="0">
                <a:solidFill>
                  <a:srgbClr val="0000FF"/>
                </a:solidFill>
                <a:latin typeface="Book Antiqua" pitchFamily="18" charset="0"/>
                <a:ea typeface="標楷體" pitchFamily="65" charset="-120"/>
              </a:rPr>
              <a:t>新增下列二表格，以利各公司申報：</a:t>
            </a:r>
            <a:endParaRPr kumimoji="0" lang="en-US" altLang="zh-TW" sz="2800" dirty="0" smtClean="0">
              <a:solidFill>
                <a:srgbClr val="0000FF"/>
              </a:solidFill>
              <a:latin typeface="Book Antiqua" pitchFamily="18" charset="0"/>
              <a:ea typeface="標楷體" pitchFamily="65" charset="-120"/>
            </a:endParaRPr>
          </a:p>
          <a:p>
            <a:pPr marL="527050" indent="6350">
              <a:buFont typeface="Wingdings" pitchFamily="2" charset="2"/>
              <a:buChar char="Ø"/>
            </a:pPr>
            <a:r>
              <a:rPr kumimoji="0" lang="zh-TW" altLang="en-US" sz="2800" dirty="0" smtClean="0">
                <a:solidFill>
                  <a:srgbClr val="FF0000"/>
                </a:solidFill>
                <a:latin typeface="Book Antiqua" pitchFamily="18" charset="0"/>
                <a:ea typeface="標楷體" pitchFamily="65" charset="-120"/>
              </a:rPr>
              <a:t>列入合併財務報表之</a:t>
            </a:r>
            <a:r>
              <a:rPr kumimoji="0" lang="zh-TW" altLang="en-US" sz="2800" dirty="0" smtClean="0">
                <a:solidFill>
                  <a:srgbClr val="FF0000"/>
                </a:solidFill>
                <a:latin typeface="Book Antiqua" pitchFamily="18" charset="0"/>
                <a:ea typeface="標楷體" pitchFamily="65" charset="-120"/>
              </a:rPr>
              <a:t>子公司</a:t>
            </a:r>
            <a:endParaRPr kumimoji="0" lang="en-US" altLang="zh-TW" sz="2800" dirty="0" smtClean="0">
              <a:solidFill>
                <a:srgbClr val="FF0000"/>
              </a:solidFill>
              <a:latin typeface="Book Antiqua" pitchFamily="18" charset="0"/>
              <a:ea typeface="標楷體" pitchFamily="65" charset="-120"/>
            </a:endParaRPr>
          </a:p>
          <a:p>
            <a:pPr marL="527050" indent="6350">
              <a:buFont typeface="Wingdings" pitchFamily="2" charset="2"/>
              <a:buChar char="Ø"/>
            </a:pPr>
            <a:r>
              <a:rPr kumimoji="0" lang="zh-TW" altLang="en-US" sz="2800" dirty="0" smtClean="0">
                <a:solidFill>
                  <a:srgbClr val="FF0000"/>
                </a:solidFill>
                <a:latin typeface="Book Antiqua" pitchFamily="18" charset="0"/>
                <a:ea typeface="標楷體" pitchFamily="65" charset="-120"/>
              </a:rPr>
              <a:t>未列入合併財務報表之子公司</a:t>
            </a:r>
            <a:endParaRPr kumimoji="0" lang="en-US" sz="2800" dirty="0">
              <a:solidFill>
                <a:srgbClr val="FF0000"/>
              </a:solidFill>
              <a:latin typeface="Book Antiqua" pitchFamily="18" charset="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38</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9" name="五邊形 8"/>
          <p:cNvSpPr/>
          <p:nvPr/>
        </p:nvSpPr>
        <p:spPr>
          <a:xfrm>
            <a:off x="357158" y="785794"/>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0" name="矩形 9"/>
          <p:cNvSpPr/>
          <p:nvPr/>
        </p:nvSpPr>
        <p:spPr>
          <a:xfrm>
            <a:off x="2357422" y="857232"/>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b="1" dirty="0" smtClean="0">
                <a:solidFill>
                  <a:schemeClr val="tx1"/>
                </a:solidFill>
                <a:latin typeface="標楷體" pitchFamily="65" charset="-120"/>
                <a:ea typeface="標楷體" pitchFamily="65" charset="-120"/>
              </a:rPr>
              <a:t>編製準則規定附</a:t>
            </a:r>
            <a:r>
              <a:rPr lang="zh-TW" altLang="en-US" sz="3200" b="1" dirty="0" smtClean="0">
                <a:solidFill>
                  <a:schemeClr val="tx1"/>
                </a:solidFill>
                <a:latin typeface="標楷體" pitchFamily="65" charset="-120"/>
                <a:ea typeface="標楷體" pitchFamily="65" charset="-120"/>
              </a:rPr>
              <a:t>表</a:t>
            </a:r>
            <a:endParaRPr lang="zh-TW" altLang="en-US" sz="3200" b="1" dirty="0">
              <a:solidFill>
                <a:schemeClr val="tx1"/>
              </a:solidFill>
              <a:latin typeface="標楷體" pitchFamily="65" charset="-120"/>
              <a:ea typeface="標楷體" pitchFamily="65" charset="-120"/>
            </a:endParaRPr>
          </a:p>
        </p:txBody>
      </p:sp>
      <p:sp>
        <p:nvSpPr>
          <p:cNvPr id="11" name="文字方塊 10"/>
          <p:cNvSpPr txBox="1">
            <a:spLocks noChangeArrowheads="1"/>
          </p:cNvSpPr>
          <p:nvPr/>
        </p:nvSpPr>
        <p:spPr bwMode="auto">
          <a:xfrm>
            <a:off x="428596" y="1571612"/>
            <a:ext cx="8001000" cy="38472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0" lvl="1">
              <a:defRPr/>
            </a:pPr>
            <a:r>
              <a:rPr lang="zh-TW" altLang="en-US" sz="2800" b="1" dirty="0" smtClean="0">
                <a:latin typeface="Bookman" pitchFamily="18" charset="0"/>
                <a:ea typeface="標楷體" pitchFamily="65" charset="-120"/>
              </a:rPr>
              <a:t>資金貸與他人</a:t>
            </a:r>
            <a:r>
              <a:rPr lang="zh-TW" altLang="en-US" sz="2800" dirty="0" smtClean="0">
                <a:latin typeface="Bookman" pitchFamily="18" charset="0"/>
                <a:ea typeface="標楷體" pitchFamily="65" charset="-120"/>
              </a:rPr>
              <a:t>：</a:t>
            </a:r>
            <a:endParaRPr lang="en-US" altLang="zh-TW" sz="2800" dirty="0" smtClean="0">
              <a:latin typeface="Bookman" pitchFamily="18" charset="0"/>
              <a:ea typeface="標楷體" pitchFamily="65" charset="-120"/>
            </a:endParaRPr>
          </a:p>
          <a:p>
            <a:pPr marL="361950" lvl="1" indent="-361950">
              <a:buFont typeface="Wingdings" pitchFamily="2" charset="2"/>
              <a:buChar char="Ø"/>
              <a:defRPr/>
            </a:pPr>
            <a:r>
              <a:rPr lang="zh-TW" altLang="en-US" sz="2400" dirty="0" smtClean="0">
                <a:latin typeface="Bookman" pitchFamily="18" charset="0"/>
                <a:ea typeface="標楷體" pitchFamily="65" charset="-120"/>
              </a:rPr>
              <a:t>下列欄位</a:t>
            </a:r>
            <a:r>
              <a:rPr lang="zh-TW" altLang="en-US" sz="2400" dirty="0" smtClean="0">
                <a:latin typeface="Bookman" pitchFamily="18" charset="0"/>
                <a:ea typeface="標楷體" pitchFamily="65" charset="-120"/>
              </a:rPr>
              <a:t>比照每月申報之</a:t>
            </a:r>
            <a:r>
              <a:rPr lang="en-US" altLang="zh-TW" sz="2400" dirty="0" smtClean="0">
                <a:latin typeface="Bookman" pitchFamily="18" charset="0"/>
                <a:ea typeface="標楷體" pitchFamily="65" charset="-120"/>
              </a:rPr>
              <a:t>『</a:t>
            </a:r>
            <a:r>
              <a:rPr lang="zh-TW" altLang="en-US" sz="2400" dirty="0" smtClean="0">
                <a:latin typeface="Bookman" pitchFamily="18" charset="0"/>
                <a:ea typeface="標楷體" pitchFamily="65" charset="-120"/>
              </a:rPr>
              <a:t>資金貸與資訊揭露明細表</a:t>
            </a:r>
            <a:r>
              <a:rPr lang="en-US" altLang="zh-TW" sz="2400" dirty="0" smtClean="0">
                <a:latin typeface="Bookman" pitchFamily="18" charset="0"/>
                <a:ea typeface="標楷體" pitchFamily="65" charset="-120"/>
              </a:rPr>
              <a:t>』</a:t>
            </a:r>
            <a:r>
              <a:rPr lang="zh-TW" altLang="en-US" sz="2400" dirty="0" smtClean="0">
                <a:solidFill>
                  <a:srgbClr val="0000FF"/>
                </a:solidFill>
                <a:latin typeface="Bookman" pitchFamily="18" charset="0"/>
                <a:ea typeface="標楷體" pitchFamily="65" charset="-120"/>
              </a:rPr>
              <a:t>僅能輸入金額，不可輸入文字</a:t>
            </a:r>
            <a:r>
              <a:rPr lang="zh-TW" altLang="en-US" sz="2400" dirty="0" smtClean="0">
                <a:latin typeface="Bookman" pitchFamily="18" charset="0"/>
                <a:ea typeface="標楷體" pitchFamily="65" charset="-120"/>
              </a:rPr>
              <a:t>：</a:t>
            </a:r>
            <a:endParaRPr lang="en-US" altLang="zh-TW" sz="2400" dirty="0" smtClean="0">
              <a:latin typeface="Bookman" pitchFamily="18" charset="0"/>
              <a:ea typeface="標楷體" pitchFamily="65" charset="-120"/>
            </a:endParaRPr>
          </a:p>
          <a:p>
            <a:pPr marL="361950" lvl="1">
              <a:defRPr/>
            </a:pPr>
            <a:r>
              <a:rPr lang="zh-TW" altLang="en-US" sz="2400" dirty="0" smtClean="0">
                <a:latin typeface="Bookman" pitchFamily="18" charset="0"/>
                <a:ea typeface="標楷體" pitchFamily="65" charset="-120"/>
              </a:rPr>
              <a:t>本期最高</a:t>
            </a:r>
            <a:r>
              <a:rPr lang="zh-TW" altLang="en-US" sz="2400" dirty="0" smtClean="0">
                <a:latin typeface="Bookman" pitchFamily="18" charset="0"/>
                <a:ea typeface="標楷體" pitchFamily="65" charset="-120"/>
              </a:rPr>
              <a:t>餘額、期末</a:t>
            </a:r>
            <a:r>
              <a:rPr lang="zh-TW" altLang="en-US" sz="2400" dirty="0" smtClean="0">
                <a:latin typeface="Bookman" pitchFamily="18" charset="0"/>
                <a:ea typeface="標楷體" pitchFamily="65" charset="-120"/>
              </a:rPr>
              <a:t>餘額、業務</a:t>
            </a:r>
            <a:r>
              <a:rPr lang="zh-TW" altLang="en-US" sz="2400" dirty="0" smtClean="0">
                <a:latin typeface="Bookman" pitchFamily="18" charset="0"/>
                <a:ea typeface="標楷體" pitchFamily="65" charset="-120"/>
              </a:rPr>
              <a:t>往來金額</a:t>
            </a:r>
            <a:r>
              <a:rPr lang="zh-TW" altLang="en-US" sz="2400" dirty="0" smtClean="0">
                <a:latin typeface="Bookman" pitchFamily="18" charset="0"/>
                <a:ea typeface="標楷體" pitchFamily="65" charset="-120"/>
              </a:rPr>
              <a:t>、擔保品價值、對</a:t>
            </a:r>
            <a:r>
              <a:rPr lang="zh-TW" altLang="en-US" sz="2400" dirty="0" smtClean="0">
                <a:latin typeface="Bookman" pitchFamily="18" charset="0"/>
                <a:ea typeface="標楷體" pitchFamily="65" charset="-120"/>
              </a:rPr>
              <a:t>個別對象資金貸與限額、資金貸與總</a:t>
            </a:r>
            <a:r>
              <a:rPr lang="zh-TW" altLang="en-US" sz="2400" dirty="0" smtClean="0">
                <a:latin typeface="Bookman" pitchFamily="18" charset="0"/>
                <a:ea typeface="標楷體" pitchFamily="65" charset="-120"/>
              </a:rPr>
              <a:t>限額</a:t>
            </a:r>
            <a:endParaRPr lang="en-US" altLang="zh-TW" sz="2400" dirty="0" smtClean="0">
              <a:latin typeface="Bookman" pitchFamily="18" charset="0"/>
              <a:ea typeface="標楷體" pitchFamily="65" charset="-120"/>
            </a:endParaRPr>
          </a:p>
          <a:p>
            <a:pPr marL="361950" lvl="1" indent="-361950">
              <a:buFont typeface="Wingdings" pitchFamily="2" charset="2"/>
              <a:buChar char="Ø"/>
              <a:defRPr/>
            </a:pPr>
            <a:r>
              <a:rPr lang="zh-TW" altLang="en-US" sz="2400" dirty="0" smtClean="0">
                <a:latin typeface="Bookman" pitchFamily="18" charset="0"/>
                <a:ea typeface="標楷體" pitchFamily="65" charset="-120"/>
              </a:rPr>
              <a:t>如有原財報各欄位有文字說明，請於備註欄加註相關文字。</a:t>
            </a:r>
            <a:endParaRPr lang="en-US" altLang="zh-TW" sz="2400" dirty="0" smtClean="0">
              <a:latin typeface="Bookman" pitchFamily="18" charset="0"/>
              <a:ea typeface="標楷體" pitchFamily="65" charset="-120"/>
            </a:endParaRPr>
          </a:p>
          <a:p>
            <a:pPr marL="361950" lvl="1" indent="-361950">
              <a:buFont typeface="Wingdings" pitchFamily="2" charset="2"/>
              <a:buChar char="Ø"/>
              <a:defRPr/>
            </a:pPr>
            <a:r>
              <a:rPr lang="zh-TW" altLang="en-US" sz="2400" dirty="0" smtClean="0">
                <a:latin typeface="Bookman" pitchFamily="18" charset="0"/>
                <a:ea typeface="標楷體" pitchFamily="65" charset="-120"/>
              </a:rPr>
              <a:t>另配合監理需求，新增下列二個欄位：</a:t>
            </a:r>
            <a:endParaRPr lang="en-US" altLang="zh-TW" sz="2400" dirty="0" smtClean="0">
              <a:latin typeface="Bookman" pitchFamily="18" charset="0"/>
              <a:ea typeface="標楷體" pitchFamily="65" charset="-120"/>
            </a:endParaRPr>
          </a:p>
          <a:p>
            <a:pPr marL="819150" lvl="2" indent="-361950">
              <a:buFont typeface="Wingdings" pitchFamily="2" charset="2"/>
              <a:buChar char="ü"/>
              <a:defRPr/>
            </a:pPr>
            <a:r>
              <a:rPr lang="zh-TW" altLang="en-US" sz="2400" dirty="0" smtClean="0">
                <a:solidFill>
                  <a:srgbClr val="0000FF"/>
                </a:solidFill>
                <a:latin typeface="Bookman" pitchFamily="18" charset="0"/>
                <a:ea typeface="標楷體" pitchFamily="65" charset="-120"/>
              </a:rPr>
              <a:t>母</a:t>
            </a:r>
            <a:r>
              <a:rPr lang="zh-TW" altLang="en-US" sz="2400" dirty="0" smtClean="0">
                <a:solidFill>
                  <a:srgbClr val="0000FF"/>
                </a:solidFill>
                <a:latin typeface="Bookman" pitchFamily="18" charset="0"/>
                <a:ea typeface="標楷體" pitchFamily="65" charset="-120"/>
              </a:rPr>
              <a:t>公司資金貸與他人餘額合計</a:t>
            </a:r>
            <a:r>
              <a:rPr lang="zh-TW" altLang="en-US" sz="2400" dirty="0" smtClean="0">
                <a:solidFill>
                  <a:srgbClr val="0000FF"/>
                </a:solidFill>
                <a:latin typeface="Bookman" pitchFamily="18" charset="0"/>
                <a:ea typeface="標楷體" pitchFamily="65" charset="-120"/>
              </a:rPr>
              <a:t>　</a:t>
            </a:r>
            <a:endParaRPr lang="en-US" altLang="zh-TW" sz="2400" dirty="0" smtClean="0">
              <a:solidFill>
                <a:srgbClr val="0000FF"/>
              </a:solidFill>
              <a:latin typeface="Bookman" pitchFamily="18" charset="0"/>
              <a:ea typeface="標楷體" pitchFamily="65" charset="-120"/>
            </a:endParaRPr>
          </a:p>
          <a:p>
            <a:pPr marL="819150" lvl="2" indent="-361950">
              <a:buFont typeface="Wingdings" pitchFamily="2" charset="2"/>
              <a:buChar char="ü"/>
              <a:defRPr/>
            </a:pPr>
            <a:r>
              <a:rPr lang="zh-TW" altLang="en-US" sz="2400" dirty="0" smtClean="0">
                <a:solidFill>
                  <a:srgbClr val="0000FF"/>
                </a:solidFill>
                <a:latin typeface="Bookman" pitchFamily="18" charset="0"/>
                <a:ea typeface="標楷體" pitchFamily="65" charset="-120"/>
              </a:rPr>
              <a:t>子公司資金貸與他人餘額合計</a:t>
            </a:r>
            <a:endParaRPr lang="en-US" altLang="zh-TW" sz="2400" dirty="0" smtClean="0">
              <a:solidFill>
                <a:srgbClr val="0000FF"/>
              </a:solidFill>
              <a:latin typeface="Bookman" pitchFamily="18" charset="0"/>
              <a:ea typeface="標楷體" pitchFamily="65" charset="-120"/>
            </a:endParaRPr>
          </a:p>
        </p:txBody>
      </p:sp>
      <p:pic>
        <p:nvPicPr>
          <p:cNvPr id="119810" name="Picture 2"/>
          <p:cNvPicPr>
            <a:picLocks noChangeAspect="1" noChangeArrowheads="1"/>
          </p:cNvPicPr>
          <p:nvPr/>
        </p:nvPicPr>
        <p:blipFill>
          <a:blip r:embed="rId2"/>
          <a:srcRect/>
          <a:stretch>
            <a:fillRect/>
          </a:stretch>
        </p:blipFill>
        <p:spPr bwMode="auto">
          <a:xfrm>
            <a:off x="214282" y="5519760"/>
            <a:ext cx="8524875" cy="1123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119810"/>
                                        </p:tgtEl>
                                        <p:attrNameLst>
                                          <p:attrName>style.visibility</p:attrName>
                                        </p:attrNameLst>
                                      </p:cBhvr>
                                      <p:to>
                                        <p:strVal val="visible"/>
                                      </p:to>
                                    </p:set>
                                    <p:anim calcmode="lin" valueType="num">
                                      <p:cBhvr>
                                        <p:cTn id="10" dur="1000" fill="hold"/>
                                        <p:tgtEl>
                                          <p:spTgt spid="119810"/>
                                        </p:tgtEl>
                                        <p:attrNameLst>
                                          <p:attrName>ppt_w</p:attrName>
                                        </p:attrNameLst>
                                      </p:cBhvr>
                                      <p:tavLst>
                                        <p:tav tm="0">
                                          <p:val>
                                            <p:strVal val="#ppt_w*0.70"/>
                                          </p:val>
                                        </p:tav>
                                        <p:tav tm="100000">
                                          <p:val>
                                            <p:strVal val="#ppt_w"/>
                                          </p:val>
                                        </p:tav>
                                      </p:tavLst>
                                    </p:anim>
                                    <p:anim calcmode="lin" valueType="num">
                                      <p:cBhvr>
                                        <p:cTn id="11" dur="1000" fill="hold"/>
                                        <p:tgtEl>
                                          <p:spTgt spid="119810"/>
                                        </p:tgtEl>
                                        <p:attrNameLst>
                                          <p:attrName>ppt_h</p:attrName>
                                        </p:attrNameLst>
                                      </p:cBhvr>
                                      <p:tavLst>
                                        <p:tav tm="0">
                                          <p:val>
                                            <p:strVal val="#ppt_h"/>
                                          </p:val>
                                        </p:tav>
                                        <p:tav tm="100000">
                                          <p:val>
                                            <p:strVal val="#ppt_h"/>
                                          </p:val>
                                        </p:tav>
                                      </p:tavLst>
                                    </p:anim>
                                    <p:animEffect transition="in" filter="fade">
                                      <p:cBhvr>
                                        <p:cTn id="12" dur="10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39</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9" name="五邊形 8"/>
          <p:cNvSpPr/>
          <p:nvPr/>
        </p:nvSpPr>
        <p:spPr>
          <a:xfrm>
            <a:off x="357158" y="785794"/>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0" name="矩形 9"/>
          <p:cNvSpPr/>
          <p:nvPr/>
        </p:nvSpPr>
        <p:spPr>
          <a:xfrm>
            <a:off x="2357422" y="785794"/>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b="1" dirty="0" smtClean="0">
                <a:solidFill>
                  <a:schemeClr val="tx1"/>
                </a:solidFill>
                <a:latin typeface="標楷體" pitchFamily="65" charset="-120"/>
                <a:ea typeface="標楷體" pitchFamily="65" charset="-120"/>
              </a:rPr>
              <a:t>編製準則規定附</a:t>
            </a:r>
            <a:r>
              <a:rPr lang="zh-TW" altLang="en-US" sz="3200" b="1" dirty="0" smtClean="0">
                <a:solidFill>
                  <a:schemeClr val="tx1"/>
                </a:solidFill>
                <a:latin typeface="標楷體" pitchFamily="65" charset="-120"/>
                <a:ea typeface="標楷體" pitchFamily="65" charset="-120"/>
              </a:rPr>
              <a:t>表</a:t>
            </a:r>
            <a:endParaRPr lang="zh-TW" altLang="en-US" sz="3200" b="1" dirty="0">
              <a:solidFill>
                <a:schemeClr val="tx1"/>
              </a:solidFill>
              <a:latin typeface="標楷體" pitchFamily="65" charset="-120"/>
              <a:ea typeface="標楷體" pitchFamily="65" charset="-120"/>
            </a:endParaRPr>
          </a:p>
        </p:txBody>
      </p:sp>
      <p:sp>
        <p:nvSpPr>
          <p:cNvPr id="11" name="文字方塊 10"/>
          <p:cNvSpPr txBox="1">
            <a:spLocks noChangeArrowheads="1"/>
          </p:cNvSpPr>
          <p:nvPr/>
        </p:nvSpPr>
        <p:spPr bwMode="auto">
          <a:xfrm>
            <a:off x="428596" y="1428736"/>
            <a:ext cx="8001000" cy="421653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0" lvl="1">
              <a:defRPr/>
            </a:pPr>
            <a:r>
              <a:rPr lang="zh-TW" altLang="en-US" sz="2800" b="1" dirty="0" smtClean="0">
                <a:latin typeface="標楷體" pitchFamily="65" charset="-120"/>
                <a:ea typeface="標楷體" pitchFamily="65" charset="-120"/>
              </a:rPr>
              <a:t>為他人背書保證</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361950" lvl="1" indent="-361950">
              <a:buFont typeface="Wingdings" pitchFamily="2" charset="2"/>
              <a:buChar char="Ø"/>
              <a:defRPr/>
            </a:pPr>
            <a:r>
              <a:rPr lang="zh-TW" altLang="en-US" sz="2400" dirty="0" smtClean="0">
                <a:latin typeface="標楷體" pitchFamily="65" charset="-120"/>
                <a:ea typeface="標楷體" pitchFamily="65" charset="-120"/>
              </a:rPr>
              <a:t>下列欄位</a:t>
            </a:r>
            <a:r>
              <a:rPr lang="zh-TW" altLang="en-US" sz="2400" dirty="0" smtClean="0">
                <a:latin typeface="標楷體" pitchFamily="65" charset="-120"/>
                <a:ea typeface="標楷體" pitchFamily="65" charset="-120"/>
              </a:rPr>
              <a:t>比照每月申報之</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背書保證</a:t>
            </a:r>
            <a:r>
              <a:rPr lang="zh-TW" altLang="en-US" sz="2400" dirty="0" smtClean="0">
                <a:latin typeface="標楷體" pitchFamily="65" charset="-120"/>
                <a:ea typeface="標楷體" pitchFamily="65" charset="-120"/>
              </a:rPr>
              <a:t>資訊</a:t>
            </a:r>
            <a:r>
              <a:rPr lang="zh-TW" altLang="en-US" sz="2400" dirty="0" smtClean="0">
                <a:latin typeface="標楷體" pitchFamily="65" charset="-120"/>
                <a:ea typeface="標楷體" pitchFamily="65" charset="-120"/>
              </a:rPr>
              <a:t>揭露明細表</a:t>
            </a:r>
            <a:r>
              <a:rPr lang="en-US" altLang="zh-TW" sz="2400" dirty="0" smtClean="0">
                <a:latin typeface="標楷體" pitchFamily="65" charset="-120"/>
                <a:ea typeface="標楷體" pitchFamily="65" charset="-120"/>
              </a:rPr>
              <a:t>』</a:t>
            </a:r>
            <a:r>
              <a:rPr lang="zh-TW" altLang="en-US" sz="2400" dirty="0" smtClean="0">
                <a:solidFill>
                  <a:srgbClr val="0000FF"/>
                </a:solidFill>
                <a:latin typeface="標楷體" pitchFamily="65" charset="-120"/>
                <a:ea typeface="標楷體" pitchFamily="65" charset="-120"/>
              </a:rPr>
              <a:t>僅能輸入金額，不可輸入文字</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marL="361950" lvl="1">
              <a:defRPr/>
            </a:pPr>
            <a:r>
              <a:rPr lang="zh-TW" altLang="en-US" sz="2400" dirty="0" smtClean="0">
                <a:latin typeface="標楷體" pitchFamily="65" charset="-120"/>
                <a:ea typeface="標楷體" pitchFamily="65" charset="-120"/>
              </a:rPr>
              <a:t>對單一企業背書保證之</a:t>
            </a:r>
            <a:r>
              <a:rPr lang="zh-TW" altLang="en-US" sz="2400" dirty="0" smtClean="0">
                <a:latin typeface="標楷體" pitchFamily="65" charset="-120"/>
                <a:ea typeface="標楷體" pitchFamily="65" charset="-120"/>
              </a:rPr>
              <a:t>限額、本期最高背書保證餘額</a:t>
            </a:r>
            <a:r>
              <a:rPr lang="zh-TW" altLang="en-US"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期末背書保證餘額、以財產擔保之背書保證金額、背書保證最高限額</a:t>
            </a:r>
            <a:endParaRPr lang="en-US" altLang="zh-TW" sz="2400" dirty="0" smtClean="0">
              <a:latin typeface="標楷體" pitchFamily="65" charset="-120"/>
              <a:ea typeface="標楷體" pitchFamily="65" charset="-120"/>
            </a:endParaRPr>
          </a:p>
          <a:p>
            <a:pPr marL="361950" lvl="1" indent="-361950">
              <a:buFont typeface="Wingdings" pitchFamily="2" charset="2"/>
              <a:buChar char="Ø"/>
              <a:defRPr/>
            </a:pPr>
            <a:r>
              <a:rPr lang="zh-TW" altLang="en-US" sz="2400" dirty="0" smtClean="0">
                <a:latin typeface="標楷體" pitchFamily="65" charset="-120"/>
                <a:ea typeface="標楷體" pitchFamily="65" charset="-120"/>
              </a:rPr>
              <a:t>如有原財報各欄位有文字說明，請於備註欄加註相關文字。</a:t>
            </a:r>
            <a:endParaRPr lang="en-US" altLang="zh-TW" sz="2400" dirty="0" smtClean="0">
              <a:latin typeface="標楷體" pitchFamily="65" charset="-120"/>
              <a:ea typeface="標楷體" pitchFamily="65" charset="-120"/>
            </a:endParaRPr>
          </a:p>
          <a:p>
            <a:pPr marL="361950" lvl="1" indent="-361950">
              <a:buFont typeface="Wingdings" pitchFamily="2" charset="2"/>
              <a:buChar char="Ø"/>
              <a:defRPr/>
            </a:pPr>
            <a:r>
              <a:rPr lang="zh-TW" altLang="en-US" sz="2400" dirty="0" smtClean="0">
                <a:latin typeface="標楷體" pitchFamily="65" charset="-120"/>
                <a:ea typeface="標楷體" pitchFamily="65" charset="-120"/>
              </a:rPr>
              <a:t>另配合監理需求，新增下列二個欄位：</a:t>
            </a:r>
            <a:endParaRPr lang="en-US" altLang="zh-TW" sz="2400" dirty="0" smtClean="0">
              <a:latin typeface="標楷體" pitchFamily="65" charset="-120"/>
              <a:ea typeface="標楷體" pitchFamily="65" charset="-120"/>
            </a:endParaRPr>
          </a:p>
          <a:p>
            <a:pPr marL="819150" lvl="2" indent="-361950">
              <a:buFont typeface="Wingdings" pitchFamily="2" charset="2"/>
              <a:buChar char="ü"/>
              <a:defRPr/>
            </a:pPr>
            <a:r>
              <a:rPr lang="zh-TW" altLang="en-US" sz="2400" dirty="0" smtClean="0">
                <a:solidFill>
                  <a:srgbClr val="0000FF"/>
                </a:solidFill>
                <a:latin typeface="標楷體" pitchFamily="65" charset="-120"/>
                <a:ea typeface="標楷體" pitchFamily="65" charset="-120"/>
              </a:rPr>
              <a:t>母公司背書保證餘額合計</a:t>
            </a:r>
            <a:r>
              <a:rPr lang="zh-TW" altLang="en-US" sz="2400" dirty="0" smtClean="0">
                <a:solidFill>
                  <a:srgbClr val="0000FF"/>
                </a:solidFill>
                <a:latin typeface="標楷體" pitchFamily="65" charset="-120"/>
                <a:ea typeface="標楷體" pitchFamily="65" charset="-120"/>
              </a:rPr>
              <a:t>　</a:t>
            </a:r>
            <a:endParaRPr lang="en-US" altLang="zh-TW" sz="2400" dirty="0" smtClean="0">
              <a:solidFill>
                <a:srgbClr val="0000FF"/>
              </a:solidFill>
              <a:latin typeface="標楷體" pitchFamily="65" charset="-120"/>
              <a:ea typeface="標楷體" pitchFamily="65" charset="-120"/>
            </a:endParaRPr>
          </a:p>
          <a:p>
            <a:pPr marL="819150" lvl="2" indent="-361950">
              <a:buFont typeface="Wingdings" pitchFamily="2" charset="2"/>
              <a:buChar char="ü"/>
              <a:defRPr/>
            </a:pPr>
            <a:r>
              <a:rPr lang="zh-TW" altLang="en-US" sz="2400" dirty="0" smtClean="0">
                <a:solidFill>
                  <a:srgbClr val="0000FF"/>
                </a:solidFill>
                <a:latin typeface="標楷體" pitchFamily="65" charset="-120"/>
                <a:ea typeface="標楷體" pitchFamily="65" charset="-120"/>
              </a:rPr>
              <a:t>子公司</a:t>
            </a:r>
            <a:r>
              <a:rPr lang="zh-TW" altLang="en-US" sz="2400" dirty="0" smtClean="0">
                <a:solidFill>
                  <a:srgbClr val="0000FF"/>
                </a:solidFill>
                <a:latin typeface="標楷體" pitchFamily="65" charset="-120"/>
                <a:ea typeface="標楷體" pitchFamily="65" charset="-120"/>
              </a:rPr>
              <a:t>母背書</a:t>
            </a:r>
            <a:r>
              <a:rPr lang="zh-TW" altLang="en-US" sz="2400" dirty="0" smtClean="0">
                <a:solidFill>
                  <a:srgbClr val="0000FF"/>
                </a:solidFill>
                <a:latin typeface="標楷體" pitchFamily="65" charset="-120"/>
                <a:ea typeface="標楷體" pitchFamily="65" charset="-120"/>
              </a:rPr>
              <a:t>保證餘額合計</a:t>
            </a:r>
            <a:endParaRPr lang="en-US" altLang="zh-TW" sz="2400" dirty="0" smtClean="0">
              <a:solidFill>
                <a:srgbClr val="0000FF"/>
              </a:solidFill>
              <a:latin typeface="標楷體" pitchFamily="65" charset="-120"/>
              <a:ea typeface="標楷體" pitchFamily="65" charset="-120"/>
            </a:endParaRPr>
          </a:p>
        </p:txBody>
      </p:sp>
      <p:pic>
        <p:nvPicPr>
          <p:cNvPr id="120835" name="Picture 3"/>
          <p:cNvPicPr>
            <a:picLocks noChangeAspect="1" noChangeArrowheads="1"/>
          </p:cNvPicPr>
          <p:nvPr/>
        </p:nvPicPr>
        <p:blipFill>
          <a:blip r:embed="rId2"/>
          <a:srcRect/>
          <a:stretch>
            <a:fillRect/>
          </a:stretch>
        </p:blipFill>
        <p:spPr bwMode="auto">
          <a:xfrm>
            <a:off x="452464" y="5786454"/>
            <a:ext cx="7905750" cy="1009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120835"/>
                                        </p:tgtEl>
                                        <p:attrNameLst>
                                          <p:attrName>style.visibility</p:attrName>
                                        </p:attrNameLst>
                                      </p:cBhvr>
                                      <p:to>
                                        <p:strVal val="visible"/>
                                      </p:to>
                                    </p:set>
                                    <p:anim calcmode="lin" valueType="num">
                                      <p:cBhvr>
                                        <p:cTn id="10" dur="1000" fill="hold"/>
                                        <p:tgtEl>
                                          <p:spTgt spid="120835"/>
                                        </p:tgtEl>
                                        <p:attrNameLst>
                                          <p:attrName>ppt_w</p:attrName>
                                        </p:attrNameLst>
                                      </p:cBhvr>
                                      <p:tavLst>
                                        <p:tav tm="0">
                                          <p:val>
                                            <p:strVal val="#ppt_w*0.70"/>
                                          </p:val>
                                        </p:tav>
                                        <p:tav tm="100000">
                                          <p:val>
                                            <p:strVal val="#ppt_w"/>
                                          </p:val>
                                        </p:tav>
                                      </p:tavLst>
                                    </p:anim>
                                    <p:anim calcmode="lin" valueType="num">
                                      <p:cBhvr>
                                        <p:cTn id="11" dur="1000" fill="hold"/>
                                        <p:tgtEl>
                                          <p:spTgt spid="120835"/>
                                        </p:tgtEl>
                                        <p:attrNameLst>
                                          <p:attrName>ppt_h</p:attrName>
                                        </p:attrNameLst>
                                      </p:cBhvr>
                                      <p:tavLst>
                                        <p:tav tm="0">
                                          <p:val>
                                            <p:strVal val="#ppt_h"/>
                                          </p:val>
                                        </p:tav>
                                        <p:tav tm="100000">
                                          <p:val>
                                            <p:strVal val="#ppt_h"/>
                                          </p:val>
                                        </p:tav>
                                      </p:tavLst>
                                    </p:anim>
                                    <p:animEffect transition="in" filter="fade">
                                      <p:cBhvr>
                                        <p:cTn id="12" dur="1000"/>
                                        <p:tgtEl>
                                          <p:spTgt spid="120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pPr>
              <a:defRPr/>
            </a:pPr>
            <a:fld id="{8C536BA6-A3DD-45FA-81C9-990A190750D2}" type="slidenum">
              <a:rPr lang="zh-TW" altLang="en-US"/>
              <a:pPr>
                <a:defRPr/>
              </a:pPr>
              <a:t>4</a:t>
            </a:fld>
            <a:endParaRPr lang="en-US" altLang="zh-TW" dirty="0"/>
          </a:p>
        </p:txBody>
      </p:sp>
      <p:sp>
        <p:nvSpPr>
          <p:cNvPr id="59394" name="Rectangle 2"/>
          <p:cNvSpPr>
            <a:spLocks noGrp="1" noChangeArrowheads="1"/>
          </p:cNvSpPr>
          <p:nvPr>
            <p:ph type="title"/>
          </p:nvPr>
        </p:nvSpPr>
        <p:spPr>
          <a:xfrm>
            <a:off x="457200" y="0"/>
            <a:ext cx="8229600" cy="642938"/>
          </a:xfrm>
        </p:spPr>
        <p:txBody>
          <a:bodyPr/>
          <a:lstStyle/>
          <a:p>
            <a:pPr eaLnBrk="1" hangingPunct="1"/>
            <a:r>
              <a:rPr lang="zh-TW" altLang="en-US" sz="3800" b="1" smtClean="0">
                <a:solidFill>
                  <a:srgbClr val="0033CC"/>
                </a:solidFill>
                <a:ea typeface="標楷體" pitchFamily="65" charset="-120"/>
              </a:rPr>
              <a:t>什麼是</a:t>
            </a:r>
            <a:r>
              <a:rPr lang="en-US" altLang="zh-TW" sz="3800" b="1" smtClean="0">
                <a:solidFill>
                  <a:srgbClr val="0033CC"/>
                </a:solidFill>
                <a:latin typeface="Cambria" pitchFamily="18" charset="0"/>
                <a:ea typeface="標楷體" pitchFamily="65" charset="-120"/>
              </a:rPr>
              <a:t>XBRL</a:t>
            </a:r>
            <a:endParaRPr lang="zh-TW" altLang="en-US" sz="3800" b="1" smtClean="0">
              <a:solidFill>
                <a:srgbClr val="0033CC"/>
              </a:solidFill>
              <a:latin typeface="Cambria" pitchFamily="18" charset="0"/>
              <a:ea typeface="標楷體" pitchFamily="65" charset="-120"/>
            </a:endParaRPr>
          </a:p>
        </p:txBody>
      </p:sp>
      <p:sp>
        <p:nvSpPr>
          <p:cNvPr id="59395" name="Rectangle 3"/>
          <p:cNvSpPr>
            <a:spLocks noGrp="1" noChangeArrowheads="1"/>
          </p:cNvSpPr>
          <p:nvPr>
            <p:ph type="body" idx="1"/>
          </p:nvPr>
        </p:nvSpPr>
        <p:spPr>
          <a:xfrm>
            <a:off x="457200" y="714375"/>
            <a:ext cx="8362950" cy="5929313"/>
          </a:xfrm>
        </p:spPr>
        <p:txBody>
          <a:bodyPr/>
          <a:lstStyle/>
          <a:p>
            <a:pPr marL="0" indent="17463" eaLnBrk="1" hangingPunct="1">
              <a:lnSpc>
                <a:spcPct val="90000"/>
              </a:lnSpc>
              <a:buFontTx/>
              <a:buNone/>
            </a:pPr>
            <a:r>
              <a:rPr lang="en-US" altLang="zh-TW" b="1" smtClean="0">
                <a:latin typeface="Cambria" pitchFamily="18" charset="0"/>
                <a:ea typeface="標楷體" pitchFamily="65" charset="-120"/>
              </a:rPr>
              <a:t>XBRL</a:t>
            </a:r>
            <a:r>
              <a:rPr lang="zh-TW" altLang="en-US" b="1" smtClean="0">
                <a:latin typeface="Cambria" pitchFamily="18" charset="0"/>
                <a:ea typeface="標楷體" pitchFamily="65" charset="-120"/>
              </a:rPr>
              <a:t>為可延伸企業報導語言</a:t>
            </a:r>
          </a:p>
          <a:p>
            <a:pPr marL="0" indent="17463" eaLnBrk="1" hangingPunct="1">
              <a:lnSpc>
                <a:spcPct val="90000"/>
              </a:lnSpc>
              <a:buFontTx/>
              <a:buNone/>
            </a:pPr>
            <a:r>
              <a:rPr lang="en-US" altLang="zh-TW" b="1" smtClean="0">
                <a:latin typeface="Cambria" pitchFamily="18" charset="0"/>
                <a:ea typeface="標楷體" pitchFamily="65" charset="-120"/>
              </a:rPr>
              <a:t>(e</a:t>
            </a:r>
            <a:r>
              <a:rPr lang="en-US" altLang="zh-TW" b="1" u="sng" smtClean="0">
                <a:solidFill>
                  <a:srgbClr val="FF0000"/>
                </a:solidFill>
                <a:latin typeface="Cambria" pitchFamily="18" charset="0"/>
                <a:ea typeface="標楷體" pitchFamily="65" charset="-120"/>
              </a:rPr>
              <a:t>X</a:t>
            </a:r>
            <a:r>
              <a:rPr lang="en-US" altLang="zh-TW" b="1" smtClean="0">
                <a:latin typeface="Cambria" pitchFamily="18" charset="0"/>
                <a:ea typeface="標楷體" pitchFamily="65" charset="-120"/>
              </a:rPr>
              <a:t>tensible </a:t>
            </a:r>
            <a:r>
              <a:rPr lang="en-US" altLang="zh-TW" b="1" u="sng" smtClean="0">
                <a:solidFill>
                  <a:srgbClr val="FF0000"/>
                </a:solidFill>
                <a:latin typeface="Cambria" pitchFamily="18" charset="0"/>
                <a:ea typeface="標楷體" pitchFamily="65" charset="-120"/>
              </a:rPr>
              <a:t>B</a:t>
            </a:r>
            <a:r>
              <a:rPr lang="en-US" altLang="zh-TW" b="1" smtClean="0">
                <a:latin typeface="Cambria" pitchFamily="18" charset="0"/>
                <a:ea typeface="標楷體" pitchFamily="65" charset="-120"/>
              </a:rPr>
              <a:t>usiness </a:t>
            </a:r>
            <a:r>
              <a:rPr lang="en-US" altLang="zh-TW" b="1" u="sng" smtClean="0">
                <a:solidFill>
                  <a:srgbClr val="FF0000"/>
                </a:solidFill>
                <a:latin typeface="Cambria" pitchFamily="18" charset="0"/>
                <a:ea typeface="標楷體" pitchFamily="65" charset="-120"/>
              </a:rPr>
              <a:t>R</a:t>
            </a:r>
            <a:r>
              <a:rPr lang="en-US" altLang="zh-TW" b="1" smtClean="0">
                <a:latin typeface="Cambria" pitchFamily="18" charset="0"/>
                <a:ea typeface="標楷體" pitchFamily="65" charset="-120"/>
              </a:rPr>
              <a:t>eporting </a:t>
            </a:r>
            <a:r>
              <a:rPr lang="en-US" altLang="zh-TW" b="1" u="sng" smtClean="0">
                <a:solidFill>
                  <a:srgbClr val="FF0000"/>
                </a:solidFill>
                <a:latin typeface="Cambria" pitchFamily="18" charset="0"/>
                <a:ea typeface="標楷體" pitchFamily="65" charset="-120"/>
              </a:rPr>
              <a:t>L</a:t>
            </a:r>
            <a:r>
              <a:rPr lang="en-US" altLang="zh-TW" b="1" smtClean="0">
                <a:latin typeface="Cambria" pitchFamily="18" charset="0"/>
                <a:ea typeface="標楷體" pitchFamily="65" charset="-120"/>
              </a:rPr>
              <a:t>anguage)</a:t>
            </a:r>
          </a:p>
          <a:p>
            <a:pPr lvl="1" eaLnBrk="1" hangingPunct="1">
              <a:lnSpc>
                <a:spcPct val="90000"/>
              </a:lnSpc>
              <a:buClr>
                <a:srgbClr val="0000FF"/>
              </a:buClr>
              <a:buFont typeface="Wingdings" pitchFamily="2" charset="2"/>
              <a:buChar char="§"/>
            </a:pPr>
            <a:r>
              <a:rPr lang="zh-TW" altLang="en-US" smtClean="0">
                <a:latin typeface="Cambria" pitchFamily="18" charset="0"/>
                <a:ea typeface="標楷體" pitchFamily="65" charset="-120"/>
              </a:rPr>
              <a:t>一種交換資訊之語言</a:t>
            </a:r>
            <a:r>
              <a:rPr lang="en-US" altLang="zh-TW" smtClean="0">
                <a:latin typeface="Cambria" pitchFamily="18" charset="0"/>
              </a:rPr>
              <a:t>(</a:t>
            </a:r>
            <a:r>
              <a:rPr lang="en-US" altLang="zh-TW" smtClean="0">
                <a:solidFill>
                  <a:srgbClr val="FF0000"/>
                </a:solidFill>
                <a:latin typeface="Cambria" pitchFamily="18" charset="0"/>
              </a:rPr>
              <a:t>L</a:t>
            </a:r>
            <a:r>
              <a:rPr lang="en-US" altLang="zh-TW" smtClean="0">
                <a:latin typeface="Cambria" pitchFamily="18" charset="0"/>
              </a:rPr>
              <a:t>anguage)</a:t>
            </a:r>
          </a:p>
          <a:p>
            <a:pPr lvl="2" eaLnBrk="1" hangingPunct="1">
              <a:lnSpc>
                <a:spcPct val="90000"/>
              </a:lnSpc>
              <a:buClr>
                <a:srgbClr val="0000FF"/>
              </a:buClr>
              <a:buFont typeface="Calibri" pitchFamily="34" charset="0"/>
              <a:buChar char="⁻"/>
            </a:pPr>
            <a:r>
              <a:rPr lang="zh-TW" altLang="en-US" smtClean="0">
                <a:latin typeface="Cambria" pitchFamily="18" charset="0"/>
              </a:rPr>
              <a:t>使用</a:t>
            </a:r>
            <a:r>
              <a:rPr lang="en-US" altLang="zh-TW" smtClean="0">
                <a:latin typeface="Cambria" pitchFamily="18" charset="0"/>
              </a:rPr>
              <a:t>XML(</a:t>
            </a:r>
            <a:r>
              <a:rPr lang="zh-TW" altLang="en-US" smtClean="0">
                <a:latin typeface="Cambria" pitchFamily="18" charset="0"/>
              </a:rPr>
              <a:t>可延伸標記語言</a:t>
            </a:r>
            <a:r>
              <a:rPr lang="en-US" altLang="zh-TW" smtClean="0">
                <a:latin typeface="Cambria" pitchFamily="18" charset="0"/>
              </a:rPr>
              <a:t>)</a:t>
            </a:r>
            <a:r>
              <a:rPr lang="zh-TW" altLang="en-US" smtClean="0">
                <a:latin typeface="Cambria" pitchFamily="18" charset="0"/>
              </a:rPr>
              <a:t>技術</a:t>
            </a:r>
          </a:p>
          <a:p>
            <a:pPr lvl="2" eaLnBrk="1" hangingPunct="1">
              <a:lnSpc>
                <a:spcPct val="140000"/>
              </a:lnSpc>
              <a:spcBef>
                <a:spcPct val="0"/>
              </a:spcBef>
              <a:buClr>
                <a:srgbClr val="0000FF"/>
              </a:buClr>
              <a:buFont typeface="Calibri" pitchFamily="34" charset="0"/>
              <a:buChar char="⁻"/>
            </a:pPr>
            <a:r>
              <a:rPr lang="zh-TW" altLang="en-US" smtClean="0">
                <a:latin typeface="Cambria" pitchFamily="18" charset="0"/>
              </a:rPr>
              <a:t>用標籤（</a:t>
            </a:r>
            <a:r>
              <a:rPr lang="en-US" altLang="zh-TW" smtClean="0">
                <a:latin typeface="Cambria" pitchFamily="18" charset="0"/>
              </a:rPr>
              <a:t>tag</a:t>
            </a:r>
            <a:r>
              <a:rPr lang="zh-TW" altLang="en-US" smtClean="0">
                <a:latin typeface="Cambria" pitchFamily="18" charset="0"/>
              </a:rPr>
              <a:t>）來標示重要商業資訊</a:t>
            </a:r>
            <a:endParaRPr lang="en-US" altLang="zh-TW" smtClean="0">
              <a:latin typeface="Cambria" pitchFamily="18" charset="0"/>
            </a:endParaRPr>
          </a:p>
          <a:p>
            <a:pPr lvl="2" eaLnBrk="1" hangingPunct="1">
              <a:lnSpc>
                <a:spcPct val="140000"/>
              </a:lnSpc>
              <a:spcBef>
                <a:spcPct val="0"/>
              </a:spcBef>
              <a:buClr>
                <a:srgbClr val="0000FF"/>
              </a:buClr>
              <a:buFont typeface="Calibri" pitchFamily="34" charset="0"/>
              <a:buChar char="⁻"/>
            </a:pPr>
            <a:r>
              <a:rPr lang="zh-TW" altLang="en-US" smtClean="0">
                <a:latin typeface="Cambria" pitchFamily="18" charset="0"/>
              </a:rPr>
              <a:t>電腦可讀的語言，且為格式化資料</a:t>
            </a:r>
          </a:p>
          <a:p>
            <a:pPr lvl="1" eaLnBrk="1" hangingPunct="1">
              <a:lnSpc>
                <a:spcPct val="90000"/>
              </a:lnSpc>
              <a:buClr>
                <a:srgbClr val="0000FF"/>
              </a:buClr>
              <a:buFont typeface="Wingdings" pitchFamily="2" charset="2"/>
              <a:buChar char="§"/>
            </a:pPr>
            <a:r>
              <a:rPr lang="zh-TW" altLang="en-US" smtClean="0">
                <a:latin typeface="Cambria" pitchFamily="18" charset="0"/>
                <a:ea typeface="標楷體" pitchFamily="65" charset="-120"/>
              </a:rPr>
              <a:t>可延伸</a:t>
            </a:r>
            <a:r>
              <a:rPr lang="en-US" altLang="zh-TW" smtClean="0">
                <a:latin typeface="Cambria" pitchFamily="18" charset="0"/>
              </a:rPr>
              <a:t>(E</a:t>
            </a:r>
            <a:r>
              <a:rPr lang="en-US" altLang="zh-TW" smtClean="0">
                <a:solidFill>
                  <a:srgbClr val="FF0000"/>
                </a:solidFill>
                <a:latin typeface="Cambria" pitchFamily="18" charset="0"/>
              </a:rPr>
              <a:t>x</a:t>
            </a:r>
            <a:r>
              <a:rPr lang="en-US" altLang="zh-TW" smtClean="0">
                <a:latin typeface="Cambria" pitchFamily="18" charset="0"/>
              </a:rPr>
              <a:t>tensible)</a:t>
            </a:r>
          </a:p>
          <a:p>
            <a:pPr lvl="2" eaLnBrk="1" hangingPunct="1">
              <a:lnSpc>
                <a:spcPct val="140000"/>
              </a:lnSpc>
              <a:spcBef>
                <a:spcPct val="0"/>
              </a:spcBef>
              <a:buClr>
                <a:srgbClr val="0000FF"/>
              </a:buClr>
              <a:buFont typeface="Calibri" pitchFamily="34" charset="0"/>
              <a:buChar char="⁻"/>
            </a:pPr>
            <a:r>
              <a:rPr lang="zh-TW" altLang="en-US" smtClean="0">
                <a:latin typeface="Cambria" pitchFamily="18" charset="0"/>
              </a:rPr>
              <a:t>模組化：已設計好的模組可依需要組裝起來，不需重設計</a:t>
            </a:r>
            <a:endParaRPr lang="en-US" altLang="zh-TW" smtClean="0">
              <a:latin typeface="Cambria" pitchFamily="18" charset="0"/>
            </a:endParaRPr>
          </a:p>
          <a:p>
            <a:pPr lvl="1" eaLnBrk="1" hangingPunct="1">
              <a:lnSpc>
                <a:spcPct val="90000"/>
              </a:lnSpc>
              <a:buClr>
                <a:srgbClr val="0000FF"/>
              </a:buClr>
              <a:buFont typeface="Wingdings" pitchFamily="2" charset="2"/>
              <a:buChar char="§"/>
            </a:pPr>
            <a:r>
              <a:rPr lang="en-US" altLang="en-US" smtClean="0">
                <a:latin typeface="Cambria" pitchFamily="18" charset="0"/>
                <a:ea typeface="標楷體" pitchFamily="65" charset="-120"/>
              </a:rPr>
              <a:t>企</a:t>
            </a:r>
            <a:r>
              <a:rPr lang="zh-TW" altLang="en-US" smtClean="0">
                <a:latin typeface="Cambria" pitchFamily="18" charset="0"/>
                <a:ea typeface="標楷體" pitchFamily="65" charset="-120"/>
              </a:rPr>
              <a:t>業報導</a:t>
            </a:r>
            <a:r>
              <a:rPr lang="en-US" altLang="zh-TW" smtClean="0">
                <a:latin typeface="Cambria" pitchFamily="18" charset="0"/>
              </a:rPr>
              <a:t>(</a:t>
            </a:r>
            <a:r>
              <a:rPr lang="en-US" altLang="zh-TW" smtClean="0">
                <a:solidFill>
                  <a:srgbClr val="FF0000"/>
                </a:solidFill>
                <a:latin typeface="Cambria" pitchFamily="18" charset="0"/>
              </a:rPr>
              <a:t>B</a:t>
            </a:r>
            <a:r>
              <a:rPr lang="en-US" altLang="zh-TW" smtClean="0">
                <a:latin typeface="Cambria" pitchFamily="18" charset="0"/>
              </a:rPr>
              <a:t>usiness </a:t>
            </a:r>
            <a:r>
              <a:rPr lang="en-US" altLang="zh-TW" smtClean="0">
                <a:solidFill>
                  <a:srgbClr val="FF0000"/>
                </a:solidFill>
                <a:latin typeface="Cambria" pitchFamily="18" charset="0"/>
              </a:rPr>
              <a:t>R</a:t>
            </a:r>
            <a:r>
              <a:rPr lang="en-US" altLang="zh-TW" smtClean="0">
                <a:latin typeface="Cambria" pitchFamily="18" charset="0"/>
              </a:rPr>
              <a:t>eporting)</a:t>
            </a:r>
          </a:p>
          <a:p>
            <a:pPr lvl="2" eaLnBrk="1" hangingPunct="1">
              <a:lnSpc>
                <a:spcPct val="90000"/>
              </a:lnSpc>
              <a:buClr>
                <a:srgbClr val="0000FF"/>
              </a:buClr>
              <a:buFont typeface="Calibri" pitchFamily="34" charset="0"/>
              <a:buChar char="⁻"/>
            </a:pPr>
            <a:r>
              <a:rPr lang="zh-TW" altLang="en-US" smtClean="0">
                <a:latin typeface="Cambria" pitchFamily="18" charset="0"/>
              </a:rPr>
              <a:t>用途：企業財務／非財務報告－</a:t>
            </a:r>
            <a:r>
              <a:rPr lang="en-US" altLang="en-US" smtClean="0">
                <a:latin typeface="Cambria" pitchFamily="18" charset="0"/>
                <a:ea typeface="新細明體" charset="-120"/>
              </a:rPr>
              <a:t>歷史或</a:t>
            </a:r>
            <a:r>
              <a:rPr lang="zh-TW" altLang="en-US" smtClean="0">
                <a:latin typeface="Cambria" pitchFamily="18" charset="0"/>
              </a:rPr>
              <a:t>預測皆可使用</a:t>
            </a:r>
          </a:p>
          <a:p>
            <a:pPr lvl="2" eaLnBrk="1" hangingPunct="1">
              <a:lnSpc>
                <a:spcPct val="90000"/>
              </a:lnSpc>
              <a:buClr>
                <a:srgbClr val="0000FF"/>
              </a:buClr>
              <a:buFont typeface="Calibri" pitchFamily="34" charset="0"/>
              <a:buChar char="⁻"/>
            </a:pPr>
            <a:r>
              <a:rPr lang="zh-TW" altLang="en-US" smtClean="0">
                <a:latin typeface="Cambria" pitchFamily="18" charset="0"/>
              </a:rPr>
              <a:t>種類：</a:t>
            </a:r>
            <a:r>
              <a:rPr lang="en-US" altLang="zh-TW" smtClean="0">
                <a:latin typeface="Cambria" pitchFamily="18" charset="0"/>
              </a:rPr>
              <a:t>FR</a:t>
            </a:r>
            <a:r>
              <a:rPr lang="zh-TW" altLang="en-US" smtClean="0">
                <a:latin typeface="Cambria" pitchFamily="18" charset="0"/>
              </a:rPr>
              <a:t>（外部報告）及</a:t>
            </a:r>
            <a:r>
              <a:rPr lang="en-US" altLang="zh-TW" smtClean="0">
                <a:latin typeface="Cambria" pitchFamily="18" charset="0"/>
              </a:rPr>
              <a:t>GL</a:t>
            </a:r>
            <a:r>
              <a:rPr lang="zh-TW" altLang="en-US" smtClean="0">
                <a:latin typeface="Cambria" pitchFamily="18" charset="0"/>
              </a:rPr>
              <a:t>（內部報告）</a:t>
            </a:r>
          </a:p>
          <a:p>
            <a:pPr marL="0" indent="17463" eaLnBrk="1" hangingPunct="1">
              <a:lnSpc>
                <a:spcPct val="90000"/>
              </a:lnSpc>
              <a:buFontTx/>
              <a:buNone/>
            </a:pPr>
            <a:endParaRPr lang="zh-TW" altLang="en-US" b="1" smtClean="0">
              <a:latin typeface="Cambria" pitchFamily="18" charset="0"/>
              <a:ea typeface="標楷體" pitchFamily="65" charset="-120"/>
            </a:endParaRPr>
          </a:p>
          <a:p>
            <a:pPr marL="0" indent="17463" eaLnBrk="1" hangingPunct="1">
              <a:lnSpc>
                <a:spcPct val="90000"/>
              </a:lnSpc>
              <a:buFontTx/>
              <a:buNone/>
            </a:pPr>
            <a:endParaRPr lang="zh-TW" altLang="en-US" b="1" smtClean="0">
              <a:latin typeface="Cambria" pitchFamily="18" charset="0"/>
              <a:ea typeface="標楷體" pitchFamily="65"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40</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9" name="五邊形 8"/>
          <p:cNvSpPr/>
          <p:nvPr/>
        </p:nvSpPr>
        <p:spPr>
          <a:xfrm>
            <a:off x="357158" y="785794"/>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0" name="矩形 9"/>
          <p:cNvSpPr/>
          <p:nvPr/>
        </p:nvSpPr>
        <p:spPr>
          <a:xfrm>
            <a:off x="2357422" y="857232"/>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b="1" dirty="0" smtClean="0">
                <a:solidFill>
                  <a:schemeClr val="tx1"/>
                </a:solidFill>
                <a:latin typeface="標楷體" pitchFamily="65" charset="-120"/>
                <a:ea typeface="標楷體" pitchFamily="65" charset="-120"/>
              </a:rPr>
              <a:t>編製準則規定附</a:t>
            </a:r>
            <a:r>
              <a:rPr lang="zh-TW" altLang="en-US" sz="3200" b="1" dirty="0" smtClean="0">
                <a:solidFill>
                  <a:schemeClr val="tx1"/>
                </a:solidFill>
                <a:latin typeface="標楷體" pitchFamily="65" charset="-120"/>
                <a:ea typeface="標楷體" pitchFamily="65" charset="-120"/>
              </a:rPr>
              <a:t>表</a:t>
            </a:r>
            <a:endParaRPr lang="zh-TW" altLang="en-US" sz="3200" b="1" dirty="0">
              <a:solidFill>
                <a:schemeClr val="tx1"/>
              </a:solidFill>
              <a:latin typeface="標楷體" pitchFamily="65" charset="-120"/>
              <a:ea typeface="標楷體" pitchFamily="65" charset="-120"/>
            </a:endParaRPr>
          </a:p>
        </p:txBody>
      </p:sp>
      <p:sp>
        <p:nvSpPr>
          <p:cNvPr id="11" name="文字方塊 10"/>
          <p:cNvSpPr txBox="1">
            <a:spLocks noChangeArrowheads="1"/>
          </p:cNvSpPr>
          <p:nvPr/>
        </p:nvSpPr>
        <p:spPr bwMode="auto">
          <a:xfrm>
            <a:off x="428596" y="1643050"/>
            <a:ext cx="8001000" cy="372409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0" lvl="1">
              <a:defRPr/>
            </a:pPr>
            <a:r>
              <a:rPr lang="zh-TW" altLang="en-US" sz="2800" b="1" dirty="0" smtClean="0">
                <a:latin typeface="標楷體" pitchFamily="65" charset="-120"/>
                <a:ea typeface="標楷體" pitchFamily="65" charset="-120"/>
              </a:rPr>
              <a:t>轉投資事業相關資</a:t>
            </a:r>
            <a:r>
              <a:rPr lang="zh-TW" altLang="en-US" sz="2800" b="1" dirty="0" smtClean="0">
                <a:latin typeface="標楷體" pitchFamily="65" charset="-120"/>
                <a:ea typeface="標楷體" pitchFamily="65" charset="-120"/>
              </a:rPr>
              <a:t>訊</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361950" lvl="1" indent="-361950">
              <a:buFont typeface="Wingdings" pitchFamily="2" charset="2"/>
              <a:buChar char="Ø"/>
              <a:defRPr/>
            </a:pPr>
            <a:r>
              <a:rPr lang="zh-TW" altLang="en-US" sz="2600" dirty="0" smtClean="0">
                <a:latin typeface="標楷體" pitchFamily="65" charset="-120"/>
                <a:ea typeface="標楷體" pitchFamily="65" charset="-120"/>
              </a:rPr>
              <a:t>下列</a:t>
            </a:r>
            <a:r>
              <a:rPr lang="zh-TW" altLang="en-US" sz="2600" dirty="0" smtClean="0">
                <a:latin typeface="標楷體" pitchFamily="65" charset="-120"/>
                <a:ea typeface="標楷體" pitchFamily="65" charset="-120"/>
              </a:rPr>
              <a:t>欄位</a:t>
            </a:r>
            <a:r>
              <a:rPr lang="zh-TW" altLang="en-US" sz="2600" dirty="0" smtClean="0">
                <a:solidFill>
                  <a:srgbClr val="0000FF"/>
                </a:solidFill>
                <a:latin typeface="標楷體" pitchFamily="65" charset="-120"/>
                <a:ea typeface="標楷體" pitchFamily="65" charset="-120"/>
              </a:rPr>
              <a:t>僅能輸入</a:t>
            </a:r>
            <a:r>
              <a:rPr lang="zh-TW" altLang="en-US" sz="2600" dirty="0" smtClean="0">
                <a:solidFill>
                  <a:srgbClr val="0000FF"/>
                </a:solidFill>
                <a:latin typeface="標楷體" pitchFamily="65" charset="-120"/>
                <a:ea typeface="標楷體" pitchFamily="65" charset="-120"/>
              </a:rPr>
              <a:t>金額或股數，</a:t>
            </a:r>
            <a:r>
              <a:rPr lang="zh-TW" altLang="en-US" sz="2600" dirty="0" smtClean="0">
                <a:solidFill>
                  <a:srgbClr val="0000FF"/>
                </a:solidFill>
                <a:latin typeface="標楷體" pitchFamily="65" charset="-120"/>
                <a:ea typeface="標楷體" pitchFamily="65" charset="-120"/>
              </a:rPr>
              <a:t>不可輸入文字</a:t>
            </a:r>
            <a:r>
              <a:rPr lang="zh-TW" altLang="en-US" sz="2600" dirty="0" smtClean="0">
                <a:latin typeface="標楷體" pitchFamily="65" charset="-120"/>
                <a:ea typeface="標楷體" pitchFamily="65" charset="-120"/>
              </a:rPr>
              <a:t>：</a:t>
            </a:r>
            <a:endParaRPr lang="en-US" altLang="zh-TW" sz="2600" dirty="0" smtClean="0">
              <a:latin typeface="標楷體" pitchFamily="65" charset="-120"/>
              <a:ea typeface="標楷體" pitchFamily="65" charset="-120"/>
            </a:endParaRPr>
          </a:p>
          <a:p>
            <a:pPr marL="361950" lvl="1">
              <a:defRPr/>
            </a:pPr>
            <a:r>
              <a:rPr lang="zh-TW" altLang="en-US" sz="2600" dirty="0" smtClean="0">
                <a:latin typeface="標楷體" pitchFamily="65" charset="-120"/>
                <a:ea typeface="標楷體" pitchFamily="65" charset="-120"/>
              </a:rPr>
              <a:t>原始</a:t>
            </a:r>
            <a:r>
              <a:rPr lang="zh-TW" altLang="en-US" sz="2600" dirty="0" smtClean="0">
                <a:latin typeface="標楷體" pitchFamily="65" charset="-120"/>
                <a:ea typeface="標楷體" pitchFamily="65" charset="-120"/>
              </a:rPr>
              <a:t>投資金額、帳面</a:t>
            </a:r>
            <a:r>
              <a:rPr lang="zh-TW" altLang="en-US" sz="2600" dirty="0" smtClean="0">
                <a:latin typeface="標楷體" pitchFamily="65" charset="-120"/>
                <a:ea typeface="標楷體" pitchFamily="65" charset="-120"/>
              </a:rPr>
              <a:t>金額、股數、被</a:t>
            </a:r>
            <a:r>
              <a:rPr lang="zh-TW" altLang="en-US" sz="2600" dirty="0" smtClean="0">
                <a:latin typeface="標楷體" pitchFamily="65" charset="-120"/>
                <a:ea typeface="標楷體" pitchFamily="65" charset="-120"/>
              </a:rPr>
              <a:t>投資公司本期</a:t>
            </a:r>
            <a:r>
              <a:rPr lang="zh-TW" altLang="en-US" sz="2600" dirty="0" smtClean="0">
                <a:latin typeface="標楷體" pitchFamily="65" charset="-120"/>
                <a:ea typeface="標楷體" pitchFamily="65" charset="-120"/>
              </a:rPr>
              <a:t>損益、本</a:t>
            </a:r>
            <a:r>
              <a:rPr lang="zh-TW" altLang="en-US" sz="2600" dirty="0" smtClean="0">
                <a:latin typeface="標楷體" pitchFamily="65" charset="-120"/>
                <a:ea typeface="標楷體" pitchFamily="65" charset="-120"/>
              </a:rPr>
              <a:t>期認列之投資損益</a:t>
            </a:r>
            <a:endParaRPr lang="en-US" altLang="zh-TW" sz="2600" dirty="0" smtClean="0">
              <a:latin typeface="標楷體" pitchFamily="65" charset="-120"/>
              <a:ea typeface="標楷體" pitchFamily="65" charset="-120"/>
            </a:endParaRPr>
          </a:p>
          <a:p>
            <a:pPr marL="361950" lvl="1" indent="-361950">
              <a:buFont typeface="Wingdings" pitchFamily="2" charset="2"/>
              <a:buChar char="Ø"/>
              <a:defRPr/>
            </a:pPr>
            <a:r>
              <a:rPr lang="zh-TW" altLang="en-US" sz="2600" dirty="0" smtClean="0">
                <a:latin typeface="標楷體" pitchFamily="65" charset="-120"/>
                <a:ea typeface="標楷體" pitchFamily="65" charset="-120"/>
              </a:rPr>
              <a:t>如有原財報各欄位有文字說明，請</a:t>
            </a:r>
            <a:r>
              <a:rPr lang="zh-TW" altLang="en-US" sz="2600" dirty="0" smtClean="0">
                <a:latin typeface="標楷體" pitchFamily="65" charset="-120"/>
                <a:ea typeface="標楷體" pitchFamily="65" charset="-120"/>
              </a:rPr>
              <a:t>於備註欄加註相關文字</a:t>
            </a:r>
            <a:r>
              <a:rPr lang="zh-TW" altLang="en-US" sz="2600" dirty="0" smtClean="0">
                <a:latin typeface="標楷體" pitchFamily="65" charset="-120"/>
                <a:ea typeface="標楷體" pitchFamily="65" charset="-120"/>
              </a:rPr>
              <a:t>。</a:t>
            </a:r>
            <a:endParaRPr lang="en-US" altLang="zh-TW" sz="2600" dirty="0" smtClean="0">
              <a:latin typeface="標楷體" pitchFamily="65" charset="-120"/>
              <a:ea typeface="標楷體" pitchFamily="65" charset="-120"/>
            </a:endParaRPr>
          </a:p>
          <a:p>
            <a:pPr marL="361950" lvl="1" indent="-361950">
              <a:buFont typeface="Wingdings" pitchFamily="2" charset="2"/>
              <a:buChar char="Ø"/>
              <a:defRPr/>
            </a:pPr>
            <a:r>
              <a:rPr lang="zh-TW" altLang="en-US" sz="2600" dirty="0" smtClean="0">
                <a:latin typeface="標楷體" pitchFamily="65" charset="-120"/>
                <a:ea typeface="標楷體" pitchFamily="65" charset="-120"/>
              </a:rPr>
              <a:t>除</a:t>
            </a:r>
            <a:r>
              <a:rPr lang="zh-TW" altLang="en-US" sz="2600" dirty="0" smtClean="0">
                <a:solidFill>
                  <a:srgbClr val="0000FF"/>
                </a:solidFill>
                <a:latin typeface="標楷體" pitchFamily="65" charset="-120"/>
                <a:ea typeface="標楷體" pitchFamily="65" charset="-120"/>
              </a:rPr>
              <a:t>金融業及金控業</a:t>
            </a:r>
            <a:r>
              <a:rPr lang="zh-TW" altLang="en-US" sz="2600" dirty="0" smtClean="0">
                <a:latin typeface="標楷體" pitchFamily="65" charset="-120"/>
                <a:ea typeface="標楷體" pitchFamily="65" charset="-120"/>
              </a:rPr>
              <a:t>外，其餘各業</a:t>
            </a:r>
            <a:r>
              <a:rPr lang="zh-TW" altLang="en-US" sz="2600" dirty="0" smtClean="0">
                <a:latin typeface="標楷體" pitchFamily="65" charset="-120"/>
                <a:ea typeface="標楷體" pitchFamily="65" charset="-120"/>
              </a:rPr>
              <a:t>別上開所列</a:t>
            </a:r>
            <a:r>
              <a:rPr lang="zh-TW" altLang="en-US" sz="2600" dirty="0" smtClean="0">
                <a:latin typeface="標楷體" pitchFamily="65" charset="-120"/>
                <a:ea typeface="標楷體" pitchFamily="65" charset="-120"/>
              </a:rPr>
              <a:t>欄位允許輸入</a:t>
            </a:r>
            <a:r>
              <a:rPr lang="zh-TW" altLang="en-US" sz="2600" dirty="0" smtClean="0">
                <a:solidFill>
                  <a:srgbClr val="FF0000"/>
                </a:solidFill>
                <a:latin typeface="標楷體" pitchFamily="65" charset="-120"/>
                <a:ea typeface="標楷體" pitchFamily="65" charset="-120"/>
              </a:rPr>
              <a:t>新台幣以外之幣</a:t>
            </a:r>
            <a:r>
              <a:rPr lang="zh-TW" altLang="en-US" sz="2600" dirty="0" smtClean="0">
                <a:solidFill>
                  <a:srgbClr val="FF0000"/>
                </a:solidFill>
                <a:latin typeface="標楷體" pitchFamily="65" charset="-120"/>
                <a:ea typeface="標楷體" pitchFamily="65" charset="-120"/>
              </a:rPr>
              <a:t>別（即外幣）</a:t>
            </a:r>
            <a:endParaRPr lang="en-US" altLang="zh-TW" sz="2600" dirty="0" smtClean="0">
              <a:solidFill>
                <a:srgbClr val="FF0000"/>
              </a:solidFill>
              <a:latin typeface="標楷體" pitchFamily="65" charset="-120"/>
              <a:ea typeface="標楷體" pitchFamily="65" charset="-120"/>
            </a:endParaRPr>
          </a:p>
          <a:p>
            <a:pPr marL="361950" lvl="1" indent="-361950">
              <a:buFont typeface="Wingdings" pitchFamily="2" charset="2"/>
              <a:buChar char="Ø"/>
              <a:defRPr/>
            </a:pPr>
            <a:r>
              <a:rPr lang="zh-TW" altLang="en-US" sz="2600" dirty="0" smtClean="0">
                <a:latin typeface="標楷體" pitchFamily="65" charset="-120"/>
                <a:ea typeface="標楷體" pitchFamily="65" charset="-120"/>
              </a:rPr>
              <a:t>有關幣別代碼之輸入方式可參考建檔工具之說明</a:t>
            </a:r>
            <a:endParaRPr lang="en-US" altLang="zh-TW" sz="2600" dirty="0" smtClean="0">
              <a:latin typeface="標楷體" pitchFamily="65" charset="-120"/>
              <a:ea typeface="標楷體" pitchFamily="65" charset="-120"/>
            </a:endParaRPr>
          </a:p>
        </p:txBody>
      </p:sp>
      <p:pic>
        <p:nvPicPr>
          <p:cNvPr id="121858" name="Picture 2"/>
          <p:cNvPicPr>
            <a:picLocks noChangeAspect="1" noChangeArrowheads="1"/>
          </p:cNvPicPr>
          <p:nvPr/>
        </p:nvPicPr>
        <p:blipFill>
          <a:blip r:embed="rId2"/>
          <a:srcRect/>
          <a:stretch>
            <a:fillRect/>
          </a:stretch>
        </p:blipFill>
        <p:spPr bwMode="auto">
          <a:xfrm>
            <a:off x="428596" y="5643578"/>
            <a:ext cx="8001056" cy="942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121858"/>
                                        </p:tgtEl>
                                        <p:attrNameLst>
                                          <p:attrName>style.visibility</p:attrName>
                                        </p:attrNameLst>
                                      </p:cBhvr>
                                      <p:to>
                                        <p:strVal val="visible"/>
                                      </p:to>
                                    </p:set>
                                    <p:anim calcmode="lin" valueType="num">
                                      <p:cBhvr>
                                        <p:cTn id="10" dur="1000" fill="hold"/>
                                        <p:tgtEl>
                                          <p:spTgt spid="121858"/>
                                        </p:tgtEl>
                                        <p:attrNameLst>
                                          <p:attrName>ppt_w</p:attrName>
                                        </p:attrNameLst>
                                      </p:cBhvr>
                                      <p:tavLst>
                                        <p:tav tm="0">
                                          <p:val>
                                            <p:strVal val="#ppt_w*0.70"/>
                                          </p:val>
                                        </p:tav>
                                        <p:tav tm="100000">
                                          <p:val>
                                            <p:strVal val="#ppt_w"/>
                                          </p:val>
                                        </p:tav>
                                      </p:tavLst>
                                    </p:anim>
                                    <p:anim calcmode="lin" valueType="num">
                                      <p:cBhvr>
                                        <p:cTn id="11" dur="1000" fill="hold"/>
                                        <p:tgtEl>
                                          <p:spTgt spid="121858"/>
                                        </p:tgtEl>
                                        <p:attrNameLst>
                                          <p:attrName>ppt_h</p:attrName>
                                        </p:attrNameLst>
                                      </p:cBhvr>
                                      <p:tavLst>
                                        <p:tav tm="0">
                                          <p:val>
                                            <p:strVal val="#ppt_h"/>
                                          </p:val>
                                        </p:tav>
                                        <p:tav tm="100000">
                                          <p:val>
                                            <p:strVal val="#ppt_h"/>
                                          </p:val>
                                        </p:tav>
                                      </p:tavLst>
                                    </p:anim>
                                    <p:animEffect transition="in" filter="fade">
                                      <p:cBhvr>
                                        <p:cTn id="12" dur="1000"/>
                                        <p:tgtEl>
                                          <p:spTgt spid="12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41</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9" name="五邊形 8"/>
          <p:cNvSpPr/>
          <p:nvPr/>
        </p:nvSpPr>
        <p:spPr>
          <a:xfrm>
            <a:off x="357158" y="785794"/>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0" name="矩形 9"/>
          <p:cNvSpPr/>
          <p:nvPr/>
        </p:nvSpPr>
        <p:spPr>
          <a:xfrm>
            <a:off x="2357422" y="857232"/>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b="1" dirty="0" smtClean="0">
                <a:solidFill>
                  <a:schemeClr val="tx1"/>
                </a:solidFill>
                <a:latin typeface="標楷體" pitchFamily="65" charset="-120"/>
                <a:ea typeface="標楷體" pitchFamily="65" charset="-120"/>
              </a:rPr>
              <a:t>編製準則規定附</a:t>
            </a:r>
            <a:r>
              <a:rPr lang="zh-TW" altLang="en-US" sz="3200" b="1" dirty="0" smtClean="0">
                <a:solidFill>
                  <a:schemeClr val="tx1"/>
                </a:solidFill>
                <a:latin typeface="標楷體" pitchFamily="65" charset="-120"/>
                <a:ea typeface="標楷體" pitchFamily="65" charset="-120"/>
              </a:rPr>
              <a:t>表</a:t>
            </a:r>
            <a:endParaRPr lang="zh-TW" altLang="en-US" sz="3200" b="1" dirty="0">
              <a:solidFill>
                <a:schemeClr val="tx1"/>
              </a:solidFill>
              <a:latin typeface="標楷體" pitchFamily="65" charset="-120"/>
              <a:ea typeface="標楷體" pitchFamily="65" charset="-120"/>
            </a:endParaRPr>
          </a:p>
        </p:txBody>
      </p:sp>
      <p:sp>
        <p:nvSpPr>
          <p:cNvPr id="11" name="文字方塊 10"/>
          <p:cNvSpPr txBox="1">
            <a:spLocks noChangeArrowheads="1"/>
          </p:cNvSpPr>
          <p:nvPr/>
        </p:nvSpPr>
        <p:spPr bwMode="auto">
          <a:xfrm>
            <a:off x="428596" y="1643051"/>
            <a:ext cx="8286808" cy="50783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0" lvl="1">
              <a:defRPr/>
            </a:pPr>
            <a:r>
              <a:rPr lang="zh-TW" altLang="en-US" sz="2700" b="1" dirty="0" smtClean="0">
                <a:latin typeface="標楷體" pitchFamily="65" charset="-120"/>
                <a:ea typeface="標楷體" pitchFamily="65" charset="-120"/>
              </a:rPr>
              <a:t>大陸地區投資</a:t>
            </a:r>
            <a:r>
              <a:rPr lang="zh-TW" altLang="en-US" sz="2700" dirty="0" smtClean="0">
                <a:latin typeface="標楷體" pitchFamily="65" charset="-120"/>
                <a:ea typeface="標楷體" pitchFamily="65" charset="-120"/>
              </a:rPr>
              <a:t>：</a:t>
            </a:r>
            <a:endParaRPr lang="en-US" altLang="zh-TW" sz="2700" dirty="0" smtClean="0">
              <a:latin typeface="標楷體" pitchFamily="65" charset="-120"/>
              <a:ea typeface="標楷體" pitchFamily="65" charset="-120"/>
            </a:endParaRPr>
          </a:p>
          <a:p>
            <a:pPr marL="361950" lvl="1" indent="-361950">
              <a:buFont typeface="Wingdings" pitchFamily="2" charset="2"/>
              <a:buChar char="Ø"/>
              <a:defRPr/>
            </a:pPr>
            <a:r>
              <a:rPr lang="zh-TW" altLang="en-US" sz="2700" dirty="0" smtClean="0">
                <a:latin typeface="標楷體" pitchFamily="65" charset="-120"/>
                <a:ea typeface="標楷體" pitchFamily="65" charset="-120"/>
              </a:rPr>
              <a:t>如</a:t>
            </a:r>
            <a:r>
              <a:rPr lang="zh-TW" altLang="en-US" sz="2700" dirty="0" smtClean="0">
                <a:latin typeface="標楷體" pitchFamily="65" charset="-120"/>
                <a:ea typeface="標楷體" pitchFamily="65" charset="-120"/>
              </a:rPr>
              <a:t>有原財</a:t>
            </a:r>
            <a:r>
              <a:rPr lang="zh-TW" altLang="en-US" sz="2700" dirty="0" smtClean="0">
                <a:latin typeface="標楷體" pitchFamily="65" charset="-120"/>
                <a:ea typeface="標楷體" pitchFamily="65" charset="-120"/>
              </a:rPr>
              <a:t>報金額之相關欄位</a:t>
            </a:r>
            <a:r>
              <a:rPr lang="zh-TW" altLang="en-US" sz="2700" dirty="0" smtClean="0">
                <a:latin typeface="標楷體" pitchFamily="65" charset="-120"/>
                <a:ea typeface="標楷體" pitchFamily="65" charset="-120"/>
              </a:rPr>
              <a:t>有文字說明，請於備註欄加註相關文字。</a:t>
            </a:r>
            <a:endParaRPr lang="en-US" altLang="zh-TW" sz="2700" dirty="0" smtClean="0">
              <a:latin typeface="標楷體" pitchFamily="65" charset="-120"/>
              <a:ea typeface="標楷體" pitchFamily="65" charset="-120"/>
            </a:endParaRPr>
          </a:p>
          <a:p>
            <a:pPr marL="361950" lvl="1" indent="-361950">
              <a:buFont typeface="Wingdings" pitchFamily="2" charset="2"/>
              <a:buChar char="Ø"/>
              <a:defRPr/>
            </a:pPr>
            <a:r>
              <a:rPr lang="zh-TW" altLang="en-US" sz="2700" dirty="0" smtClean="0">
                <a:latin typeface="標楷體" pitchFamily="65" charset="-120"/>
                <a:ea typeface="標楷體" pitchFamily="65" charset="-120"/>
              </a:rPr>
              <a:t>轉投資大陸地區限額</a:t>
            </a:r>
            <a:endParaRPr lang="en-US" altLang="zh-TW" sz="2700" dirty="0" smtClean="0">
              <a:latin typeface="標楷體" pitchFamily="65" charset="-120"/>
              <a:ea typeface="標楷體" pitchFamily="65" charset="-120"/>
            </a:endParaRPr>
          </a:p>
          <a:p>
            <a:pPr marL="361950" lvl="1">
              <a:defRPr/>
            </a:pPr>
            <a:r>
              <a:rPr lang="zh-TW" altLang="en-US" sz="2700" dirty="0" smtClean="0">
                <a:latin typeface="標楷體" pitchFamily="65" charset="-120"/>
                <a:ea typeface="標楷體" pitchFamily="65" charset="-120"/>
              </a:rPr>
              <a:t>考量部分</a:t>
            </a:r>
            <a:r>
              <a:rPr lang="zh-TW" altLang="en-US" sz="2700" dirty="0" smtClean="0">
                <a:latin typeface="標楷體" pitchFamily="65" charset="-120"/>
                <a:ea typeface="標楷體" pitchFamily="65" charset="-120"/>
              </a:rPr>
              <a:t>公司會區分為本公司及子公司之</a:t>
            </a:r>
            <a:r>
              <a:rPr lang="zh-TW" altLang="en-US" sz="2700" dirty="0" smtClean="0">
                <a:latin typeface="標楷體" pitchFamily="65" charset="-120"/>
                <a:ea typeface="標楷體" pitchFamily="65" charset="-120"/>
              </a:rPr>
              <a:t>限額，故</a:t>
            </a:r>
            <a:r>
              <a:rPr lang="zh-TW" altLang="en-US" sz="2700" dirty="0" smtClean="0">
                <a:solidFill>
                  <a:srgbClr val="0000FF"/>
                </a:solidFill>
                <a:latin typeface="標楷體" pitchFamily="65" charset="-120"/>
                <a:ea typeface="標楷體" pitchFamily="65" charset="-120"/>
              </a:rPr>
              <a:t>允許公司輸入一筆以上之資料</a:t>
            </a:r>
            <a:r>
              <a:rPr lang="zh-TW" altLang="en-US" sz="2700" dirty="0" smtClean="0">
                <a:latin typeface="標楷體" pitchFamily="65" charset="-120"/>
                <a:ea typeface="標楷體" pitchFamily="65" charset="-120"/>
              </a:rPr>
              <a:t>，並新增</a:t>
            </a:r>
            <a:r>
              <a:rPr lang="en-US" altLang="zh-TW" sz="2700" dirty="0" smtClean="0">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公司名稱</a:t>
            </a:r>
            <a:r>
              <a:rPr lang="en-US" altLang="zh-TW" sz="2700" dirty="0" smtClean="0">
                <a:latin typeface="標楷體" pitchFamily="65" charset="-120"/>
                <a:ea typeface="標楷體" pitchFamily="65" charset="-120"/>
              </a:rPr>
              <a:t>』</a:t>
            </a:r>
            <a:r>
              <a:rPr lang="zh-TW" altLang="en-US" sz="2700" dirty="0" smtClean="0">
                <a:latin typeface="標楷體" pitchFamily="65" charset="-120"/>
                <a:ea typeface="標楷體" pitchFamily="65" charset="-120"/>
              </a:rPr>
              <a:t>乙欄，以利區分。</a:t>
            </a:r>
            <a:endParaRPr lang="en-US" altLang="zh-TW" sz="2700" dirty="0" smtClean="0">
              <a:latin typeface="標楷體" pitchFamily="65" charset="-120"/>
              <a:ea typeface="標楷體" pitchFamily="65" charset="-120"/>
            </a:endParaRPr>
          </a:p>
          <a:p>
            <a:pPr marL="361950" lvl="1" indent="-361950">
              <a:buFont typeface="Wingdings" pitchFamily="2" charset="2"/>
              <a:buChar char="Ø"/>
              <a:defRPr/>
            </a:pPr>
            <a:r>
              <a:rPr lang="zh-TW" altLang="en-US" sz="2700" dirty="0" smtClean="0">
                <a:latin typeface="標楷體" pitchFamily="65" charset="-120"/>
                <a:ea typeface="標楷體" pitchFamily="65" charset="-120"/>
              </a:rPr>
              <a:t>另若經</a:t>
            </a:r>
            <a:r>
              <a:rPr lang="zh-TW" altLang="en-US" sz="2700" dirty="0" smtClean="0">
                <a:latin typeface="標楷體" pitchFamily="65" charset="-120"/>
                <a:ea typeface="標楷體" pitchFamily="65" charset="-120"/>
              </a:rPr>
              <a:t>經濟部工業局核發符合營運總部營運範圍證明文件之企業或跨國企業在臺</a:t>
            </a:r>
            <a:r>
              <a:rPr lang="zh-TW" altLang="en-US" sz="2700" dirty="0" smtClean="0">
                <a:latin typeface="標楷體" pitchFamily="65" charset="-120"/>
                <a:ea typeface="標楷體" pitchFamily="65" charset="-120"/>
              </a:rPr>
              <a:t>子公司</a:t>
            </a:r>
            <a:r>
              <a:rPr lang="zh-TW" altLang="en-US" sz="2700" dirty="0" smtClean="0">
                <a:solidFill>
                  <a:srgbClr val="0000FF"/>
                </a:solidFill>
                <a:latin typeface="標楷體" pitchFamily="65" charset="-120"/>
                <a:ea typeface="標楷體" pitchFamily="65" charset="-120"/>
              </a:rPr>
              <a:t>對</a:t>
            </a:r>
            <a:r>
              <a:rPr lang="zh-TW" altLang="en-US" sz="2700" dirty="0" smtClean="0">
                <a:solidFill>
                  <a:srgbClr val="0000FF"/>
                </a:solidFill>
                <a:latin typeface="標楷體" pitchFamily="65" charset="-120"/>
                <a:ea typeface="標楷體" pitchFamily="65" charset="-120"/>
              </a:rPr>
              <a:t>大陸投資累計金額不在此限之</a:t>
            </a:r>
            <a:r>
              <a:rPr lang="zh-TW" altLang="en-US" sz="2700" dirty="0" smtClean="0">
                <a:solidFill>
                  <a:srgbClr val="0000FF"/>
                </a:solidFill>
                <a:latin typeface="標楷體" pitchFamily="65" charset="-120"/>
                <a:ea typeface="標楷體" pitchFamily="65" charset="-120"/>
              </a:rPr>
              <a:t>條件者</a:t>
            </a:r>
            <a:r>
              <a:rPr lang="zh-TW" altLang="en-US" sz="2700" dirty="0" smtClean="0">
                <a:latin typeface="標楷體" pitchFamily="65" charset="-120"/>
                <a:ea typeface="標楷體" pitchFamily="65" charset="-120"/>
              </a:rPr>
              <a:t>，「</a:t>
            </a:r>
            <a:r>
              <a:rPr lang="zh-TW" altLang="en-US" sz="2700" b="1" dirty="0" smtClean="0">
                <a:solidFill>
                  <a:srgbClr val="006600"/>
                </a:solidFill>
                <a:latin typeface="標楷體" pitchFamily="65" charset="-120"/>
                <a:ea typeface="標楷體" pitchFamily="65" charset="-120"/>
              </a:rPr>
              <a:t>依經濟部投審會規定赴大陸地區投資限額</a:t>
            </a:r>
            <a:r>
              <a:rPr lang="zh-TW" altLang="en-US" sz="2700" dirty="0" smtClean="0">
                <a:latin typeface="標楷體" pitchFamily="65" charset="-120"/>
                <a:ea typeface="標楷體" pitchFamily="65" charset="-120"/>
              </a:rPr>
              <a:t>」此欄請</a:t>
            </a:r>
            <a:r>
              <a:rPr lang="zh-TW" altLang="en-US" sz="2700" b="1" dirty="0" smtClean="0">
                <a:solidFill>
                  <a:srgbClr val="FF0000"/>
                </a:solidFill>
                <a:latin typeface="標楷體" pitchFamily="65" charset="-120"/>
                <a:ea typeface="標楷體" pitchFamily="65" charset="-120"/>
              </a:rPr>
              <a:t>空白</a:t>
            </a:r>
            <a:r>
              <a:rPr lang="zh-TW" altLang="en-US" sz="2700" dirty="0" smtClean="0">
                <a:latin typeface="標楷體" pitchFamily="65" charset="-120"/>
                <a:ea typeface="標楷體" pitchFamily="65" charset="-120"/>
              </a:rPr>
              <a:t>，並於備註欄加註相關說明文字。</a:t>
            </a:r>
            <a:endParaRPr lang="en-US" altLang="zh-TW" sz="2700" dirty="0" smtClean="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42</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9" name="五邊形 8"/>
          <p:cNvSpPr/>
          <p:nvPr/>
        </p:nvSpPr>
        <p:spPr>
          <a:xfrm>
            <a:off x="785786" y="785794"/>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0" name="矩形 9"/>
          <p:cNvSpPr/>
          <p:nvPr/>
        </p:nvSpPr>
        <p:spPr>
          <a:xfrm>
            <a:off x="3143240" y="714356"/>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b="1" dirty="0" smtClean="0">
                <a:solidFill>
                  <a:schemeClr val="tx1"/>
                </a:solidFill>
                <a:latin typeface="標楷體" pitchFamily="65" charset="-120"/>
                <a:ea typeface="標楷體" pitchFamily="65" charset="-120"/>
              </a:rPr>
              <a:t>編製準則規定附</a:t>
            </a:r>
            <a:r>
              <a:rPr lang="zh-TW" altLang="en-US" sz="3200" b="1" dirty="0" smtClean="0">
                <a:solidFill>
                  <a:schemeClr val="tx1"/>
                </a:solidFill>
                <a:latin typeface="標楷體" pitchFamily="65" charset="-120"/>
                <a:ea typeface="標楷體" pitchFamily="65" charset="-120"/>
              </a:rPr>
              <a:t>表</a:t>
            </a:r>
            <a:endParaRPr lang="zh-TW" altLang="en-US" sz="3200" b="1" dirty="0">
              <a:solidFill>
                <a:schemeClr val="tx1"/>
              </a:solidFill>
              <a:latin typeface="標楷體" pitchFamily="65" charset="-120"/>
              <a:ea typeface="標楷體" pitchFamily="65" charset="-120"/>
            </a:endParaRPr>
          </a:p>
        </p:txBody>
      </p:sp>
      <p:sp>
        <p:nvSpPr>
          <p:cNvPr id="11" name="文字方塊 10"/>
          <p:cNvSpPr txBox="1">
            <a:spLocks noChangeArrowheads="1"/>
          </p:cNvSpPr>
          <p:nvPr/>
        </p:nvSpPr>
        <p:spPr bwMode="auto">
          <a:xfrm>
            <a:off x="714348" y="1500174"/>
            <a:ext cx="7929618" cy="300082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33400" lvl="1" indent="-533400">
              <a:defRPr/>
            </a:pPr>
            <a:r>
              <a:rPr lang="zh-TW" altLang="en-US" sz="2700" b="1" dirty="0" smtClean="0">
                <a:latin typeface="標楷體" pitchFamily="65" charset="-120"/>
                <a:ea typeface="標楷體" pitchFamily="65" charset="-120"/>
              </a:rPr>
              <a:t>資產品質</a:t>
            </a:r>
            <a:r>
              <a:rPr lang="zh-TW" altLang="en-US" sz="2700" dirty="0" smtClean="0">
                <a:latin typeface="標楷體" pitchFamily="65" charset="-120"/>
                <a:ea typeface="標楷體" pitchFamily="65" charset="-120"/>
              </a:rPr>
              <a:t>：</a:t>
            </a:r>
            <a:endParaRPr lang="en-US" altLang="zh-TW" sz="2700" dirty="0" smtClean="0">
              <a:latin typeface="標楷體" pitchFamily="65" charset="-120"/>
              <a:ea typeface="標楷體" pitchFamily="65" charset="-120"/>
            </a:endParaRPr>
          </a:p>
          <a:p>
            <a:pPr marL="361950" lvl="1" indent="-361950">
              <a:buFont typeface="Wingdings" pitchFamily="2" charset="2"/>
              <a:buChar char="Ø"/>
              <a:defRPr/>
            </a:pPr>
            <a:r>
              <a:rPr lang="zh-TW" altLang="en-US" sz="2700" dirty="0" smtClean="0">
                <a:latin typeface="標楷體" pitchFamily="65" charset="-120"/>
                <a:ea typeface="標楷體" pitchFamily="65" charset="-120"/>
              </a:rPr>
              <a:t>逾期放款及逾期帳款：</a:t>
            </a:r>
            <a:endParaRPr lang="en-US" altLang="zh-TW" sz="2700" dirty="0" smtClean="0">
              <a:latin typeface="標楷體" pitchFamily="65" charset="-120"/>
              <a:ea typeface="標楷體" pitchFamily="65" charset="-120"/>
            </a:endParaRPr>
          </a:p>
          <a:p>
            <a:pPr marL="361950" lvl="1">
              <a:defRPr/>
            </a:pPr>
            <a:r>
              <a:rPr lang="zh-TW" altLang="en-US" sz="2700" dirty="0" smtClean="0">
                <a:latin typeface="標楷體" pitchFamily="65" charset="-120"/>
                <a:ea typeface="標楷體" pitchFamily="65" charset="-120"/>
              </a:rPr>
              <a:t>逾期放款金額、放款總額及備抵呆帳金額之合計，有</a:t>
            </a:r>
            <a:r>
              <a:rPr lang="zh-TW" altLang="en-US" sz="2700" dirty="0" smtClean="0">
                <a:solidFill>
                  <a:srgbClr val="0000FF"/>
                </a:solidFill>
                <a:latin typeface="標楷體" pitchFamily="65" charset="-120"/>
                <a:ea typeface="標楷體" pitchFamily="65" charset="-120"/>
              </a:rPr>
              <a:t>設加總檢核</a:t>
            </a:r>
            <a:r>
              <a:rPr lang="zh-TW" altLang="en-US" sz="2700" dirty="0" smtClean="0">
                <a:latin typeface="標楷體" pitchFamily="65" charset="-120"/>
                <a:ea typeface="標楷體" pitchFamily="65" charset="-120"/>
              </a:rPr>
              <a:t>。</a:t>
            </a:r>
            <a:endParaRPr lang="en-US" altLang="zh-TW" sz="2700" dirty="0" smtClean="0">
              <a:latin typeface="標楷體" pitchFamily="65" charset="-120"/>
              <a:ea typeface="標楷體" pitchFamily="65" charset="-120"/>
            </a:endParaRPr>
          </a:p>
          <a:p>
            <a:pPr marL="361950" lvl="1" indent="-361950">
              <a:buFont typeface="Wingdings" pitchFamily="2" charset="2"/>
              <a:buChar char="Ø"/>
              <a:defRPr/>
            </a:pPr>
            <a:r>
              <a:rPr lang="zh-TW" altLang="en-US" sz="2700" dirty="0" smtClean="0">
                <a:latin typeface="標楷體" pitchFamily="65" charset="-120"/>
                <a:ea typeface="標楷體" pitchFamily="65" charset="-120"/>
              </a:rPr>
              <a:t>免列報逾期放款或逾期應收帳款：</a:t>
            </a:r>
            <a:endParaRPr lang="en-US" altLang="zh-TW" sz="2700" dirty="0" smtClean="0">
              <a:latin typeface="標楷體" pitchFamily="65" charset="-120"/>
              <a:ea typeface="標楷體" pitchFamily="65" charset="-120"/>
            </a:endParaRPr>
          </a:p>
          <a:p>
            <a:pPr marL="457200" lvl="2">
              <a:defRPr/>
            </a:pPr>
            <a:r>
              <a:rPr lang="zh-TW" altLang="en-US" sz="2700" dirty="0" smtClean="0">
                <a:latin typeface="標楷體" pitchFamily="65" charset="-120"/>
                <a:ea typeface="標楷體" pitchFamily="65" charset="-120"/>
              </a:rPr>
              <a:t>免列報逾期放款總餘額、免列報逾期應收帳款總</a:t>
            </a:r>
            <a:r>
              <a:rPr lang="zh-TW" altLang="en-US" sz="2700" dirty="0" smtClean="0">
                <a:latin typeface="標楷體" pitchFamily="65" charset="-120"/>
                <a:ea typeface="標楷體" pitchFamily="65" charset="-120"/>
              </a:rPr>
              <a:t>餘額之合計，</a:t>
            </a:r>
            <a:r>
              <a:rPr lang="zh-TW" altLang="en-US" sz="2700" dirty="0" smtClean="0">
                <a:latin typeface="標楷體" pitchFamily="65" charset="-120"/>
                <a:ea typeface="標楷體" pitchFamily="65" charset="-120"/>
              </a:rPr>
              <a:t>有</a:t>
            </a:r>
            <a:r>
              <a:rPr lang="zh-TW" altLang="en-US" sz="2700" dirty="0" smtClean="0">
                <a:solidFill>
                  <a:srgbClr val="0000FF"/>
                </a:solidFill>
                <a:latin typeface="標楷體" pitchFamily="65" charset="-120"/>
                <a:ea typeface="標楷體" pitchFamily="65" charset="-120"/>
              </a:rPr>
              <a:t>設加總檢核</a:t>
            </a:r>
            <a:r>
              <a:rPr lang="zh-TW" altLang="en-US" sz="2700" dirty="0" smtClean="0">
                <a:latin typeface="標楷體" pitchFamily="65" charset="-120"/>
                <a:ea typeface="標楷體" pitchFamily="65" charset="-120"/>
              </a:rPr>
              <a:t>。 </a:t>
            </a:r>
            <a:endParaRPr lang="en-US" altLang="zh-TW" sz="2700" dirty="0" smtClean="0">
              <a:latin typeface="標楷體" pitchFamily="65" charset="-120"/>
              <a:ea typeface="標楷體" pitchFamily="65" charset="-120"/>
            </a:endParaRPr>
          </a:p>
        </p:txBody>
      </p:sp>
      <p:pic>
        <p:nvPicPr>
          <p:cNvPr id="122882" name="Picture 2"/>
          <p:cNvPicPr>
            <a:picLocks noChangeAspect="1" noChangeArrowheads="1"/>
          </p:cNvPicPr>
          <p:nvPr/>
        </p:nvPicPr>
        <p:blipFill>
          <a:blip r:embed="rId3"/>
          <a:srcRect/>
          <a:stretch>
            <a:fillRect/>
          </a:stretch>
        </p:blipFill>
        <p:spPr bwMode="auto">
          <a:xfrm>
            <a:off x="714348" y="4643470"/>
            <a:ext cx="8001055" cy="21431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122882"/>
                                        </p:tgtEl>
                                        <p:attrNameLst>
                                          <p:attrName>style.visibility</p:attrName>
                                        </p:attrNameLst>
                                      </p:cBhvr>
                                      <p:to>
                                        <p:strVal val="visible"/>
                                      </p:to>
                                    </p:set>
                                    <p:anim calcmode="lin" valueType="num">
                                      <p:cBhvr>
                                        <p:cTn id="10" dur="1000" fill="hold"/>
                                        <p:tgtEl>
                                          <p:spTgt spid="122882"/>
                                        </p:tgtEl>
                                        <p:attrNameLst>
                                          <p:attrName>ppt_w</p:attrName>
                                        </p:attrNameLst>
                                      </p:cBhvr>
                                      <p:tavLst>
                                        <p:tav tm="0">
                                          <p:val>
                                            <p:strVal val="#ppt_w*0.70"/>
                                          </p:val>
                                        </p:tav>
                                        <p:tav tm="100000">
                                          <p:val>
                                            <p:strVal val="#ppt_w"/>
                                          </p:val>
                                        </p:tav>
                                      </p:tavLst>
                                    </p:anim>
                                    <p:anim calcmode="lin" valueType="num">
                                      <p:cBhvr>
                                        <p:cTn id="11" dur="1000" fill="hold"/>
                                        <p:tgtEl>
                                          <p:spTgt spid="122882"/>
                                        </p:tgtEl>
                                        <p:attrNameLst>
                                          <p:attrName>ppt_h</p:attrName>
                                        </p:attrNameLst>
                                      </p:cBhvr>
                                      <p:tavLst>
                                        <p:tav tm="0">
                                          <p:val>
                                            <p:strVal val="#ppt_h"/>
                                          </p:val>
                                        </p:tav>
                                        <p:tav tm="100000">
                                          <p:val>
                                            <p:strVal val="#ppt_h"/>
                                          </p:val>
                                        </p:tav>
                                      </p:tavLst>
                                    </p:anim>
                                    <p:animEffect transition="in" filter="fade">
                                      <p:cBhvr>
                                        <p:cTn id="12" dur="1000"/>
                                        <p:tgtEl>
                                          <p:spTgt spid="122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43</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9" name="五邊形 8"/>
          <p:cNvSpPr/>
          <p:nvPr/>
        </p:nvSpPr>
        <p:spPr>
          <a:xfrm>
            <a:off x="785786" y="857232"/>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0" name="矩形 9"/>
          <p:cNvSpPr/>
          <p:nvPr/>
        </p:nvSpPr>
        <p:spPr>
          <a:xfrm>
            <a:off x="3143240" y="857232"/>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b="1" dirty="0" smtClean="0">
                <a:solidFill>
                  <a:schemeClr val="tx1"/>
                </a:solidFill>
                <a:latin typeface="標楷體" pitchFamily="65" charset="-120"/>
                <a:ea typeface="標楷體" pitchFamily="65" charset="-120"/>
              </a:rPr>
              <a:t>編製準則規定附</a:t>
            </a:r>
            <a:r>
              <a:rPr lang="zh-TW" altLang="en-US" sz="3200" b="1" dirty="0" smtClean="0">
                <a:solidFill>
                  <a:schemeClr val="tx1"/>
                </a:solidFill>
                <a:latin typeface="標楷體" pitchFamily="65" charset="-120"/>
                <a:ea typeface="標楷體" pitchFamily="65" charset="-120"/>
              </a:rPr>
              <a:t>表</a:t>
            </a:r>
            <a:endParaRPr lang="zh-TW" altLang="en-US" sz="3200" b="1" dirty="0">
              <a:solidFill>
                <a:schemeClr val="tx1"/>
              </a:solidFill>
              <a:latin typeface="標楷體" pitchFamily="65" charset="-120"/>
              <a:ea typeface="標楷體" pitchFamily="65" charset="-120"/>
            </a:endParaRPr>
          </a:p>
        </p:txBody>
      </p:sp>
      <p:sp>
        <p:nvSpPr>
          <p:cNvPr id="11" name="文字方塊 10"/>
          <p:cNvSpPr txBox="1">
            <a:spLocks noChangeArrowheads="1"/>
          </p:cNvSpPr>
          <p:nvPr/>
        </p:nvSpPr>
        <p:spPr bwMode="auto">
          <a:xfrm>
            <a:off x="571472" y="1928802"/>
            <a:ext cx="3429024" cy="38318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0" lvl="2">
              <a:defRPr/>
            </a:pPr>
            <a:r>
              <a:rPr lang="zh-TW" altLang="en-US" sz="2700" b="1" dirty="0" smtClean="0">
                <a:latin typeface="標楷體" pitchFamily="65" charset="-120"/>
                <a:ea typeface="標楷體" pitchFamily="65" charset="-120"/>
              </a:rPr>
              <a:t>資本</a:t>
            </a:r>
            <a:r>
              <a:rPr lang="zh-TW" altLang="en-US" sz="2700" b="1" dirty="0" smtClean="0">
                <a:latin typeface="標楷體" pitchFamily="65" charset="-120"/>
                <a:ea typeface="標楷體" pitchFamily="65" charset="-120"/>
              </a:rPr>
              <a:t>適足性</a:t>
            </a:r>
            <a:r>
              <a:rPr lang="zh-TW" altLang="en-US" sz="2700" dirty="0" smtClean="0">
                <a:latin typeface="標楷體" pitchFamily="65" charset="-120"/>
                <a:ea typeface="標楷體" pitchFamily="65" charset="-120"/>
              </a:rPr>
              <a:t>：</a:t>
            </a:r>
            <a:endParaRPr lang="en-US" altLang="zh-TW" sz="2700" dirty="0" smtClean="0">
              <a:latin typeface="標楷體" pitchFamily="65" charset="-120"/>
              <a:ea typeface="標楷體" pitchFamily="65" charset="-120"/>
            </a:endParaRPr>
          </a:p>
          <a:p>
            <a:pPr marL="361950" lvl="1" indent="-361950">
              <a:buFont typeface="Wingdings" pitchFamily="2" charset="2"/>
              <a:buChar char="Ø"/>
              <a:defRPr/>
            </a:pPr>
            <a:r>
              <a:rPr lang="zh-TW" altLang="en-US" sz="2700" dirty="0" smtClean="0">
                <a:latin typeface="標楷體" pitchFamily="65" charset="-120"/>
                <a:ea typeface="標楷體" pitchFamily="65" charset="-120"/>
              </a:rPr>
              <a:t>自有資本合計、加權風險性資產總額，有</a:t>
            </a:r>
            <a:r>
              <a:rPr lang="zh-TW" altLang="en-US" sz="2700" dirty="0" smtClean="0">
                <a:solidFill>
                  <a:srgbClr val="0000FF"/>
                </a:solidFill>
                <a:latin typeface="標楷體" pitchFamily="65" charset="-120"/>
                <a:ea typeface="標楷體" pitchFamily="65" charset="-120"/>
              </a:rPr>
              <a:t>設加總檢核</a:t>
            </a:r>
            <a:r>
              <a:rPr lang="zh-TW" altLang="en-US" sz="2700" dirty="0" smtClean="0">
                <a:latin typeface="標楷體" pitchFamily="65" charset="-120"/>
                <a:ea typeface="標楷體" pitchFamily="65" charset="-120"/>
              </a:rPr>
              <a:t>。</a:t>
            </a:r>
            <a:endParaRPr lang="en-US" altLang="zh-TW" sz="2700" dirty="0" smtClean="0">
              <a:latin typeface="標楷體" pitchFamily="65" charset="-120"/>
              <a:ea typeface="標楷體" pitchFamily="65" charset="-120"/>
            </a:endParaRPr>
          </a:p>
          <a:p>
            <a:pPr marL="361950" lvl="1" indent="-361950">
              <a:buFont typeface="Wingdings" pitchFamily="2" charset="2"/>
              <a:buChar char="Ø"/>
              <a:defRPr/>
            </a:pPr>
            <a:r>
              <a:rPr lang="zh-TW" altLang="en-US" sz="2700" dirty="0" smtClean="0">
                <a:latin typeface="標楷體" pitchFamily="65" charset="-120"/>
                <a:ea typeface="標楷體" pitchFamily="65" charset="-120"/>
              </a:rPr>
              <a:t>資本適足率及第一</a:t>
            </a:r>
            <a:r>
              <a:rPr lang="zh-TW" altLang="en-US" sz="2700" dirty="0" smtClean="0">
                <a:latin typeface="標楷體" pitchFamily="65" charset="-120"/>
                <a:ea typeface="標楷體" pitchFamily="65" charset="-120"/>
              </a:rPr>
              <a:t>類～第三類資本占風險性資產之比率，有</a:t>
            </a:r>
            <a:r>
              <a:rPr lang="zh-TW" altLang="en-US" sz="2700" dirty="0" smtClean="0">
                <a:solidFill>
                  <a:srgbClr val="0000FF"/>
                </a:solidFill>
                <a:latin typeface="標楷體" pitchFamily="65" charset="-120"/>
                <a:ea typeface="標楷體" pitchFamily="65" charset="-120"/>
              </a:rPr>
              <a:t>設比率計算之檢核</a:t>
            </a:r>
            <a:r>
              <a:rPr lang="zh-TW" altLang="en-US" sz="2700" dirty="0" smtClean="0">
                <a:latin typeface="標楷體" pitchFamily="65" charset="-120"/>
                <a:ea typeface="標楷體" pitchFamily="65" charset="-120"/>
              </a:rPr>
              <a:t>。 </a:t>
            </a:r>
            <a:endParaRPr lang="en-US" altLang="zh-TW" sz="2700" dirty="0" smtClean="0">
              <a:latin typeface="標楷體" pitchFamily="65" charset="-120"/>
              <a:ea typeface="標楷體" pitchFamily="65" charset="-120"/>
            </a:endParaRPr>
          </a:p>
        </p:txBody>
      </p:sp>
      <p:pic>
        <p:nvPicPr>
          <p:cNvPr id="123906" name="Picture 2"/>
          <p:cNvPicPr>
            <a:picLocks noChangeAspect="1" noChangeArrowheads="1"/>
          </p:cNvPicPr>
          <p:nvPr/>
        </p:nvPicPr>
        <p:blipFill>
          <a:blip r:embed="rId3"/>
          <a:srcRect/>
          <a:stretch>
            <a:fillRect/>
          </a:stretch>
        </p:blipFill>
        <p:spPr bwMode="auto">
          <a:xfrm>
            <a:off x="4714876" y="1785926"/>
            <a:ext cx="3740106" cy="45005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123906"/>
                                        </p:tgtEl>
                                        <p:attrNameLst>
                                          <p:attrName>style.visibility</p:attrName>
                                        </p:attrNameLst>
                                      </p:cBhvr>
                                      <p:to>
                                        <p:strVal val="visible"/>
                                      </p:to>
                                    </p:set>
                                    <p:anim calcmode="lin" valueType="num">
                                      <p:cBhvr>
                                        <p:cTn id="10" dur="1000" fill="hold"/>
                                        <p:tgtEl>
                                          <p:spTgt spid="123906"/>
                                        </p:tgtEl>
                                        <p:attrNameLst>
                                          <p:attrName>ppt_w</p:attrName>
                                        </p:attrNameLst>
                                      </p:cBhvr>
                                      <p:tavLst>
                                        <p:tav tm="0">
                                          <p:val>
                                            <p:strVal val="#ppt_w*0.70"/>
                                          </p:val>
                                        </p:tav>
                                        <p:tav tm="100000">
                                          <p:val>
                                            <p:strVal val="#ppt_w"/>
                                          </p:val>
                                        </p:tav>
                                      </p:tavLst>
                                    </p:anim>
                                    <p:anim calcmode="lin" valueType="num">
                                      <p:cBhvr>
                                        <p:cTn id="11" dur="1000" fill="hold"/>
                                        <p:tgtEl>
                                          <p:spTgt spid="123906"/>
                                        </p:tgtEl>
                                        <p:attrNameLst>
                                          <p:attrName>ppt_h</p:attrName>
                                        </p:attrNameLst>
                                      </p:cBhvr>
                                      <p:tavLst>
                                        <p:tav tm="0">
                                          <p:val>
                                            <p:strVal val="#ppt_h"/>
                                          </p:val>
                                        </p:tav>
                                        <p:tav tm="100000">
                                          <p:val>
                                            <p:strVal val="#ppt_h"/>
                                          </p:val>
                                        </p:tav>
                                      </p:tavLst>
                                    </p:anim>
                                    <p:animEffect transition="in" filter="fade">
                                      <p:cBhvr>
                                        <p:cTn id="12" dur="10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44</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9" name="五邊形 8"/>
          <p:cNvSpPr/>
          <p:nvPr/>
        </p:nvSpPr>
        <p:spPr>
          <a:xfrm>
            <a:off x="428596" y="785794"/>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0" name="矩形 9"/>
          <p:cNvSpPr/>
          <p:nvPr/>
        </p:nvSpPr>
        <p:spPr>
          <a:xfrm>
            <a:off x="3143240" y="714356"/>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b="1" dirty="0" smtClean="0">
                <a:solidFill>
                  <a:schemeClr val="tx1"/>
                </a:solidFill>
                <a:latin typeface="標楷體" pitchFamily="65" charset="-120"/>
                <a:ea typeface="標楷體" pitchFamily="65" charset="-120"/>
              </a:rPr>
              <a:t>編製準則規定附</a:t>
            </a:r>
            <a:r>
              <a:rPr lang="zh-TW" altLang="en-US" sz="3200" b="1" dirty="0" smtClean="0">
                <a:solidFill>
                  <a:schemeClr val="tx1"/>
                </a:solidFill>
                <a:latin typeface="標楷體" pitchFamily="65" charset="-120"/>
                <a:ea typeface="標楷體" pitchFamily="65" charset="-120"/>
              </a:rPr>
              <a:t>表</a:t>
            </a:r>
            <a:endParaRPr lang="zh-TW" altLang="en-US" sz="3200" b="1" dirty="0">
              <a:solidFill>
                <a:schemeClr val="tx1"/>
              </a:solidFill>
              <a:latin typeface="標楷體" pitchFamily="65" charset="-120"/>
              <a:ea typeface="標楷體" pitchFamily="65" charset="-120"/>
            </a:endParaRPr>
          </a:p>
        </p:txBody>
      </p:sp>
      <p:sp>
        <p:nvSpPr>
          <p:cNvPr id="11" name="文字方塊 10"/>
          <p:cNvSpPr txBox="1">
            <a:spLocks noChangeArrowheads="1"/>
          </p:cNvSpPr>
          <p:nvPr/>
        </p:nvSpPr>
        <p:spPr bwMode="auto">
          <a:xfrm>
            <a:off x="357158" y="1500174"/>
            <a:ext cx="8001056" cy="175432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0" lvl="1">
              <a:defRPr/>
            </a:pPr>
            <a:r>
              <a:rPr lang="zh-TW" altLang="en-US" sz="2700" b="1" dirty="0" smtClean="0">
                <a:latin typeface="標楷體" pitchFamily="65" charset="-120"/>
                <a:ea typeface="標楷體" pitchFamily="65" charset="-120"/>
              </a:rPr>
              <a:t>集團資本適足率：</a:t>
            </a:r>
            <a:endParaRPr lang="en-US" altLang="zh-TW" sz="2700" b="1" dirty="0" smtClean="0">
              <a:latin typeface="標楷體" pitchFamily="65" charset="-120"/>
              <a:ea typeface="標楷體" pitchFamily="65" charset="-120"/>
            </a:endParaRPr>
          </a:p>
          <a:p>
            <a:pPr marL="0" lvl="1">
              <a:buFont typeface="Wingdings" pitchFamily="2" charset="2"/>
              <a:buChar char="Ø"/>
              <a:defRPr/>
            </a:pPr>
            <a:r>
              <a:rPr lang="zh-TW" altLang="en-US" sz="2700" dirty="0" smtClean="0">
                <a:latin typeface="標楷體" pitchFamily="65" charset="-120"/>
                <a:ea typeface="標楷體" pitchFamily="65" charset="-120"/>
              </a:rPr>
              <a:t>金控及各子公司可依公司家數自行新增</a:t>
            </a:r>
            <a:endParaRPr lang="en-US" altLang="zh-TW" sz="2700" dirty="0" smtClean="0">
              <a:latin typeface="標楷體" pitchFamily="65" charset="-120"/>
              <a:ea typeface="標楷體" pitchFamily="65" charset="-120"/>
            </a:endParaRPr>
          </a:p>
          <a:p>
            <a:pPr marL="0" lvl="1">
              <a:buFont typeface="Wingdings" pitchFamily="2" charset="2"/>
              <a:buChar char="Ø"/>
              <a:defRPr/>
            </a:pPr>
            <a:r>
              <a:rPr lang="zh-TW" altLang="en-US" sz="2700" dirty="0" smtClean="0">
                <a:latin typeface="標楷體" pitchFamily="65" charset="-120"/>
                <a:ea typeface="標楷體" pitchFamily="65" charset="-120"/>
              </a:rPr>
              <a:t>小計及集團資本適足比率，設有檢核公式</a:t>
            </a:r>
            <a:endParaRPr lang="en-US" altLang="zh-TW" sz="2700" dirty="0" smtClean="0">
              <a:latin typeface="標楷體" pitchFamily="65" charset="-120"/>
              <a:ea typeface="標楷體" pitchFamily="65" charset="-120"/>
            </a:endParaRPr>
          </a:p>
          <a:p>
            <a:pPr marL="0" lvl="1">
              <a:buFont typeface="Wingdings" pitchFamily="2" charset="2"/>
              <a:buChar char="Ø"/>
              <a:defRPr/>
            </a:pPr>
            <a:r>
              <a:rPr lang="zh-TW" altLang="en-US" sz="2700" dirty="0" smtClean="0">
                <a:latin typeface="標楷體" pitchFamily="65" charset="-120"/>
                <a:ea typeface="標楷體" pitchFamily="65" charset="-120"/>
              </a:rPr>
              <a:t>金控合格資本：合格資本合計設有檢核公式</a:t>
            </a:r>
            <a:endParaRPr lang="en-US" altLang="zh-TW" sz="2700" b="1" dirty="0" smtClean="0">
              <a:latin typeface="標楷體" pitchFamily="65" charset="-120"/>
              <a:ea typeface="標楷體" pitchFamily="65" charset="-120"/>
            </a:endParaRPr>
          </a:p>
        </p:txBody>
      </p:sp>
      <p:pic>
        <p:nvPicPr>
          <p:cNvPr id="117764" name="Picture 4"/>
          <p:cNvPicPr>
            <a:picLocks noChangeAspect="1" noChangeArrowheads="1"/>
          </p:cNvPicPr>
          <p:nvPr/>
        </p:nvPicPr>
        <p:blipFill>
          <a:blip r:embed="rId2"/>
          <a:srcRect/>
          <a:stretch>
            <a:fillRect/>
          </a:stretch>
        </p:blipFill>
        <p:spPr bwMode="auto">
          <a:xfrm>
            <a:off x="2928926" y="3429024"/>
            <a:ext cx="5786478" cy="3286124"/>
          </a:xfrm>
          <a:prstGeom prst="rect">
            <a:avLst/>
          </a:prstGeom>
          <a:noFill/>
          <a:ln w="9525">
            <a:noFill/>
            <a:miter lim="800000"/>
            <a:headEnd/>
            <a:tailEnd/>
          </a:ln>
          <a:effectLst/>
        </p:spPr>
      </p:pic>
      <p:pic>
        <p:nvPicPr>
          <p:cNvPr id="117766" name="Picture 6"/>
          <p:cNvPicPr>
            <a:picLocks noChangeAspect="1" noChangeArrowheads="1"/>
          </p:cNvPicPr>
          <p:nvPr/>
        </p:nvPicPr>
        <p:blipFill>
          <a:blip r:embed="rId3"/>
          <a:srcRect/>
          <a:stretch>
            <a:fillRect/>
          </a:stretch>
        </p:blipFill>
        <p:spPr bwMode="auto">
          <a:xfrm>
            <a:off x="142844" y="3376636"/>
            <a:ext cx="2571736" cy="3409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117766"/>
                                        </p:tgtEl>
                                        <p:attrNameLst>
                                          <p:attrName>style.visibility</p:attrName>
                                        </p:attrNameLst>
                                      </p:cBhvr>
                                      <p:to>
                                        <p:strVal val="visible"/>
                                      </p:to>
                                    </p:set>
                                    <p:anim calcmode="lin" valueType="num">
                                      <p:cBhvr>
                                        <p:cTn id="10" dur="1000" fill="hold"/>
                                        <p:tgtEl>
                                          <p:spTgt spid="117766"/>
                                        </p:tgtEl>
                                        <p:attrNameLst>
                                          <p:attrName>ppt_w</p:attrName>
                                        </p:attrNameLst>
                                      </p:cBhvr>
                                      <p:tavLst>
                                        <p:tav tm="0">
                                          <p:val>
                                            <p:strVal val="#ppt_w*0.70"/>
                                          </p:val>
                                        </p:tav>
                                        <p:tav tm="100000">
                                          <p:val>
                                            <p:strVal val="#ppt_w"/>
                                          </p:val>
                                        </p:tav>
                                      </p:tavLst>
                                    </p:anim>
                                    <p:anim calcmode="lin" valueType="num">
                                      <p:cBhvr>
                                        <p:cTn id="11" dur="1000" fill="hold"/>
                                        <p:tgtEl>
                                          <p:spTgt spid="117766"/>
                                        </p:tgtEl>
                                        <p:attrNameLst>
                                          <p:attrName>ppt_h</p:attrName>
                                        </p:attrNameLst>
                                      </p:cBhvr>
                                      <p:tavLst>
                                        <p:tav tm="0">
                                          <p:val>
                                            <p:strVal val="#ppt_h"/>
                                          </p:val>
                                        </p:tav>
                                        <p:tav tm="100000">
                                          <p:val>
                                            <p:strVal val="#ppt_h"/>
                                          </p:val>
                                        </p:tav>
                                      </p:tavLst>
                                    </p:anim>
                                    <p:animEffect transition="in" filter="fade">
                                      <p:cBhvr>
                                        <p:cTn id="12" dur="1000"/>
                                        <p:tgtEl>
                                          <p:spTgt spid="117766"/>
                                        </p:tgtEl>
                                      </p:cBhvr>
                                    </p:animEffect>
                                  </p:childTnLst>
                                </p:cTn>
                              </p:par>
                              <p:par>
                                <p:cTn id="13" presetID="55" presetClass="entr" presetSubtype="0" fill="hold" nodeType="withEffect">
                                  <p:stCondLst>
                                    <p:cond delay="0"/>
                                  </p:stCondLst>
                                  <p:childTnLst>
                                    <p:set>
                                      <p:cBhvr>
                                        <p:cTn id="14" dur="1" fill="hold">
                                          <p:stCondLst>
                                            <p:cond delay="0"/>
                                          </p:stCondLst>
                                        </p:cTn>
                                        <p:tgtEl>
                                          <p:spTgt spid="117764"/>
                                        </p:tgtEl>
                                        <p:attrNameLst>
                                          <p:attrName>style.visibility</p:attrName>
                                        </p:attrNameLst>
                                      </p:cBhvr>
                                      <p:to>
                                        <p:strVal val="visible"/>
                                      </p:to>
                                    </p:set>
                                    <p:anim calcmode="lin" valueType="num">
                                      <p:cBhvr>
                                        <p:cTn id="15" dur="1000" fill="hold"/>
                                        <p:tgtEl>
                                          <p:spTgt spid="117764"/>
                                        </p:tgtEl>
                                        <p:attrNameLst>
                                          <p:attrName>ppt_w</p:attrName>
                                        </p:attrNameLst>
                                      </p:cBhvr>
                                      <p:tavLst>
                                        <p:tav tm="0">
                                          <p:val>
                                            <p:strVal val="#ppt_w*0.70"/>
                                          </p:val>
                                        </p:tav>
                                        <p:tav tm="100000">
                                          <p:val>
                                            <p:strVal val="#ppt_w"/>
                                          </p:val>
                                        </p:tav>
                                      </p:tavLst>
                                    </p:anim>
                                    <p:anim calcmode="lin" valueType="num">
                                      <p:cBhvr>
                                        <p:cTn id="16" dur="1000" fill="hold"/>
                                        <p:tgtEl>
                                          <p:spTgt spid="117764"/>
                                        </p:tgtEl>
                                        <p:attrNameLst>
                                          <p:attrName>ppt_h</p:attrName>
                                        </p:attrNameLst>
                                      </p:cBhvr>
                                      <p:tavLst>
                                        <p:tav tm="0">
                                          <p:val>
                                            <p:strVal val="#ppt_h"/>
                                          </p:val>
                                        </p:tav>
                                        <p:tav tm="100000">
                                          <p:val>
                                            <p:strVal val="#ppt_h"/>
                                          </p:val>
                                        </p:tav>
                                      </p:tavLst>
                                    </p:anim>
                                    <p:animEffect transition="in" filter="fade">
                                      <p:cBhvr>
                                        <p:cTn id="17" dur="10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4524EB2-8803-42A9-AB04-369116EB4BFE}" type="slidenum">
              <a:rPr lang="zh-TW" altLang="en-US" smtClean="0"/>
              <a:pPr>
                <a:defRPr/>
              </a:pPr>
              <a:t>45</a:t>
            </a:fld>
            <a:endParaRPr lang="zh-TW" altLang="en-US"/>
          </a:p>
        </p:txBody>
      </p:sp>
      <p:sp>
        <p:nvSpPr>
          <p:cNvPr id="6" name="標題 1"/>
          <p:cNvSpPr txBox="1">
            <a:spLocks/>
          </p:cNvSpPr>
          <p:nvPr/>
        </p:nvSpPr>
        <p:spPr bwMode="auto">
          <a:xfrm>
            <a:off x="428625" y="60325"/>
            <a:ext cx="8229600" cy="511175"/>
          </a:xfrm>
          <a:prstGeom prst="rect">
            <a:avLst/>
          </a:prstGeom>
          <a:noFill/>
          <a:ln w="9525">
            <a:noFill/>
            <a:miter lim="800000"/>
            <a:headEnd/>
            <a:tailEnd/>
          </a:ln>
        </p:spPr>
        <p:txBody>
          <a:bodyPr anchor="ctr"/>
          <a:lstStyle/>
          <a:p>
            <a:pPr algn="ctr">
              <a:defRPr/>
            </a:pPr>
            <a:r>
              <a:rPr kumimoji="0" lang="zh-TW" altLang="en-US" sz="3600" b="1" dirty="0" smtClean="0">
                <a:solidFill>
                  <a:srgbClr val="0033CC"/>
                </a:solidFill>
                <a:latin typeface="標楷體" pitchFamily="65" charset="-120"/>
                <a:ea typeface="標楷體" pitchFamily="65" charset="-120"/>
                <a:cs typeface="+mj-cs"/>
              </a:rPr>
              <a:t>申報</a:t>
            </a:r>
            <a:r>
              <a:rPr kumimoji="0" lang="zh-TW" altLang="en-US" sz="3600" b="1" dirty="0">
                <a:solidFill>
                  <a:srgbClr val="0033CC"/>
                </a:solidFill>
                <a:latin typeface="標楷體" pitchFamily="65" charset="-120"/>
                <a:ea typeface="標楷體" pitchFamily="65" charset="-120"/>
                <a:cs typeface="+mj-cs"/>
              </a:rPr>
              <a:t>注意事項</a:t>
            </a:r>
          </a:p>
        </p:txBody>
      </p:sp>
      <p:sp>
        <p:nvSpPr>
          <p:cNvPr id="9" name="五邊形 8"/>
          <p:cNvSpPr/>
          <p:nvPr/>
        </p:nvSpPr>
        <p:spPr>
          <a:xfrm>
            <a:off x="785786" y="785794"/>
            <a:ext cx="1428750" cy="48418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marL="546100" indent="-546100">
              <a:defRPr/>
            </a:pPr>
            <a:r>
              <a:rPr kumimoji="0" lang="zh-TW" altLang="en-US" sz="3200" dirty="0">
                <a:latin typeface="標楷體" pitchFamily="65" charset="-120"/>
                <a:ea typeface="標楷體" pitchFamily="65" charset="-120"/>
              </a:rPr>
              <a:t>說明：</a:t>
            </a:r>
            <a:endParaRPr kumimoji="0" lang="en-US" altLang="zh-TW" sz="3200" dirty="0">
              <a:latin typeface="標楷體" pitchFamily="65" charset="-120"/>
              <a:ea typeface="標楷體" pitchFamily="65" charset="-120"/>
            </a:endParaRPr>
          </a:p>
        </p:txBody>
      </p:sp>
      <p:sp>
        <p:nvSpPr>
          <p:cNvPr id="10" name="矩形 9"/>
          <p:cNvSpPr/>
          <p:nvPr/>
        </p:nvSpPr>
        <p:spPr>
          <a:xfrm>
            <a:off x="3286116" y="714356"/>
            <a:ext cx="3929090" cy="500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3200" b="1" dirty="0" smtClean="0">
                <a:solidFill>
                  <a:schemeClr val="tx1"/>
                </a:solidFill>
                <a:latin typeface="標楷體" pitchFamily="65" charset="-120"/>
                <a:ea typeface="標楷體" pitchFamily="65" charset="-120"/>
              </a:rPr>
              <a:t>編製準則規定附</a:t>
            </a:r>
            <a:r>
              <a:rPr lang="zh-TW" altLang="en-US" sz="3200" b="1" dirty="0" smtClean="0">
                <a:solidFill>
                  <a:schemeClr val="tx1"/>
                </a:solidFill>
                <a:latin typeface="標楷體" pitchFamily="65" charset="-120"/>
                <a:ea typeface="標楷體" pitchFamily="65" charset="-120"/>
              </a:rPr>
              <a:t>表</a:t>
            </a:r>
            <a:endParaRPr lang="zh-TW" altLang="en-US" sz="3200" b="1" dirty="0">
              <a:solidFill>
                <a:schemeClr val="tx1"/>
              </a:solidFill>
              <a:latin typeface="標楷體" pitchFamily="65" charset="-120"/>
              <a:ea typeface="標楷體" pitchFamily="65" charset="-120"/>
            </a:endParaRPr>
          </a:p>
        </p:txBody>
      </p:sp>
      <p:sp>
        <p:nvSpPr>
          <p:cNvPr id="11" name="文字方塊 10"/>
          <p:cNvSpPr txBox="1">
            <a:spLocks noChangeArrowheads="1"/>
          </p:cNvSpPr>
          <p:nvPr/>
        </p:nvSpPr>
        <p:spPr bwMode="auto">
          <a:xfrm>
            <a:off x="357158" y="1357298"/>
            <a:ext cx="8501122" cy="258532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0" lvl="1">
              <a:defRPr/>
            </a:pPr>
            <a:r>
              <a:rPr lang="zh-TW" altLang="en-US" sz="2700" b="1" dirty="0" smtClean="0">
                <a:latin typeface="標楷體" pitchFamily="65" charset="-120"/>
                <a:ea typeface="標楷體" pitchFamily="65" charset="-120"/>
              </a:rPr>
              <a:t>期貨業</a:t>
            </a:r>
            <a:endParaRPr lang="en-US" altLang="zh-TW" sz="2700" b="1" dirty="0" smtClean="0">
              <a:latin typeface="標楷體" pitchFamily="65" charset="-120"/>
              <a:ea typeface="標楷體" pitchFamily="65" charset="-120"/>
            </a:endParaRPr>
          </a:p>
          <a:p>
            <a:pPr marL="0" lvl="1">
              <a:defRPr/>
            </a:pPr>
            <a:r>
              <a:rPr lang="zh-TW" altLang="en-US" sz="2700" b="1" dirty="0" smtClean="0">
                <a:latin typeface="標楷體" pitchFamily="65" charset="-120"/>
                <a:ea typeface="標楷體" pitchFamily="65" charset="-120"/>
              </a:rPr>
              <a:t>財務比率之限制及其執行情形</a:t>
            </a:r>
            <a:r>
              <a:rPr lang="zh-TW" altLang="en-US" sz="2700" dirty="0" smtClean="0">
                <a:latin typeface="標楷體" pitchFamily="65" charset="-120"/>
                <a:ea typeface="標楷體" pitchFamily="65" charset="-120"/>
              </a:rPr>
              <a:t>：</a:t>
            </a:r>
            <a:endParaRPr lang="en-US" altLang="zh-TW" sz="2700" dirty="0" smtClean="0">
              <a:latin typeface="標楷體" pitchFamily="65" charset="-120"/>
              <a:ea typeface="標楷體" pitchFamily="65" charset="-120"/>
            </a:endParaRPr>
          </a:p>
          <a:p>
            <a:pPr marL="361950" lvl="1" indent="-361950">
              <a:buFont typeface="Wingdings" pitchFamily="2" charset="2"/>
              <a:buChar char="Ø"/>
              <a:defRPr/>
            </a:pPr>
            <a:r>
              <a:rPr lang="zh-TW" altLang="en-US" sz="2700" dirty="0" smtClean="0">
                <a:latin typeface="標楷體" pitchFamily="65" charset="-120"/>
                <a:ea typeface="標楷體" pitchFamily="65" charset="-120"/>
              </a:rPr>
              <a:t>計算式之分子與分母之欄位為文字類型，由公司填寫公式。</a:t>
            </a:r>
            <a:endParaRPr lang="en-US" altLang="zh-TW" sz="2700" dirty="0" smtClean="0">
              <a:latin typeface="標楷體" pitchFamily="65" charset="-120"/>
              <a:ea typeface="標楷體" pitchFamily="65" charset="-120"/>
            </a:endParaRPr>
          </a:p>
          <a:p>
            <a:pPr marL="361950" lvl="1" indent="-361950">
              <a:buFont typeface="Wingdings" pitchFamily="2" charset="2"/>
              <a:buChar char="Ø"/>
              <a:defRPr/>
            </a:pPr>
            <a:r>
              <a:rPr lang="zh-TW" altLang="en-US" sz="2700" dirty="0" smtClean="0">
                <a:latin typeface="標楷體" pitchFamily="65" charset="-120"/>
                <a:ea typeface="標楷體" pitchFamily="65" charset="-120"/>
              </a:rPr>
              <a:t>比率</a:t>
            </a:r>
            <a:endParaRPr lang="en-US" altLang="zh-TW" sz="2700" dirty="0" smtClean="0">
              <a:latin typeface="標楷體" pitchFamily="65" charset="-120"/>
              <a:ea typeface="標楷體" pitchFamily="65" charset="-120"/>
            </a:endParaRPr>
          </a:p>
          <a:p>
            <a:pPr marL="361950" lvl="1">
              <a:defRPr/>
            </a:pPr>
            <a:r>
              <a:rPr lang="zh-TW" altLang="en-US" sz="2700" dirty="0" smtClean="0">
                <a:latin typeface="標楷體" pitchFamily="65" charset="-120"/>
                <a:ea typeface="標楷體" pitchFamily="65" charset="-120"/>
              </a:rPr>
              <a:t>一律以百分比表達（即</a:t>
            </a:r>
            <a:r>
              <a:rPr lang="en-US" altLang="zh-TW" sz="2700" dirty="0" smtClean="0">
                <a:latin typeface="標楷體" pitchFamily="65" charset="-120"/>
                <a:ea typeface="標楷體" pitchFamily="65" charset="-120"/>
              </a:rPr>
              <a:t>150.21%</a:t>
            </a:r>
            <a:r>
              <a:rPr lang="zh-TW" altLang="en-US" sz="2700" dirty="0" smtClean="0">
                <a:latin typeface="標楷體" pitchFamily="65" charset="-120"/>
                <a:ea typeface="標楷體" pitchFamily="65" charset="-120"/>
              </a:rPr>
              <a:t>）。</a:t>
            </a:r>
            <a:endParaRPr lang="en-US" altLang="zh-TW" sz="2700" dirty="0" smtClean="0">
              <a:latin typeface="標楷體" pitchFamily="65" charset="-120"/>
              <a:ea typeface="標楷體" pitchFamily="65" charset="-120"/>
            </a:endParaRPr>
          </a:p>
        </p:txBody>
      </p:sp>
      <p:pic>
        <p:nvPicPr>
          <p:cNvPr id="118786" name="Picture 2"/>
          <p:cNvPicPr>
            <a:picLocks noChangeAspect="1" noChangeArrowheads="1"/>
          </p:cNvPicPr>
          <p:nvPr/>
        </p:nvPicPr>
        <p:blipFill>
          <a:blip r:embed="rId3"/>
          <a:srcRect/>
          <a:stretch>
            <a:fillRect/>
          </a:stretch>
        </p:blipFill>
        <p:spPr bwMode="auto">
          <a:xfrm>
            <a:off x="357158" y="4071942"/>
            <a:ext cx="8501122" cy="25479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118786"/>
                                        </p:tgtEl>
                                        <p:attrNameLst>
                                          <p:attrName>style.visibility</p:attrName>
                                        </p:attrNameLst>
                                      </p:cBhvr>
                                      <p:to>
                                        <p:strVal val="visible"/>
                                      </p:to>
                                    </p:set>
                                    <p:anim calcmode="lin" valueType="num">
                                      <p:cBhvr>
                                        <p:cTn id="10" dur="1000" fill="hold"/>
                                        <p:tgtEl>
                                          <p:spTgt spid="118786"/>
                                        </p:tgtEl>
                                        <p:attrNameLst>
                                          <p:attrName>ppt_w</p:attrName>
                                        </p:attrNameLst>
                                      </p:cBhvr>
                                      <p:tavLst>
                                        <p:tav tm="0">
                                          <p:val>
                                            <p:strVal val="#ppt_w*0.70"/>
                                          </p:val>
                                        </p:tav>
                                        <p:tav tm="100000">
                                          <p:val>
                                            <p:strVal val="#ppt_w"/>
                                          </p:val>
                                        </p:tav>
                                      </p:tavLst>
                                    </p:anim>
                                    <p:anim calcmode="lin" valueType="num">
                                      <p:cBhvr>
                                        <p:cTn id="11" dur="1000" fill="hold"/>
                                        <p:tgtEl>
                                          <p:spTgt spid="118786"/>
                                        </p:tgtEl>
                                        <p:attrNameLst>
                                          <p:attrName>ppt_h</p:attrName>
                                        </p:attrNameLst>
                                      </p:cBhvr>
                                      <p:tavLst>
                                        <p:tav tm="0">
                                          <p:val>
                                            <p:strVal val="#ppt_h"/>
                                          </p:val>
                                        </p:tav>
                                        <p:tav tm="100000">
                                          <p:val>
                                            <p:strVal val="#ppt_h"/>
                                          </p:val>
                                        </p:tav>
                                      </p:tavLst>
                                    </p:anim>
                                    <p:animEffect transition="in" filter="fade">
                                      <p:cBhvr>
                                        <p:cTn id="12" dur="10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14375"/>
          </a:xfrm>
        </p:spPr>
        <p:txBody>
          <a:bodyPr rtlCol="0">
            <a:normAutofit fontScale="90000"/>
          </a:bodyPr>
          <a:lstStyle/>
          <a:p>
            <a:pPr eaLnBrk="1" fontAlgn="auto" hangingPunct="1">
              <a:spcAft>
                <a:spcPts val="0"/>
              </a:spcAft>
              <a:defRPr/>
            </a:pPr>
            <a:r>
              <a:rPr lang="zh-TW" altLang="en-US" b="1" dirty="0" smtClean="0">
                <a:solidFill>
                  <a:srgbClr val="0033CC"/>
                </a:solidFill>
                <a:latin typeface="DFKai-SB" pitchFamily="65" charset="-120"/>
                <a:ea typeface="DFKai-SB" pitchFamily="65" charset="-120"/>
              </a:rPr>
              <a:t>服務窗口</a:t>
            </a:r>
            <a:endParaRPr lang="en-US" b="1" dirty="0">
              <a:solidFill>
                <a:srgbClr val="0033CC"/>
              </a:solidFill>
              <a:latin typeface="DFKai-SB" pitchFamily="65" charset="-120"/>
              <a:ea typeface="DFKai-SB" pitchFamily="65" charset="-120"/>
            </a:endParaRPr>
          </a:p>
        </p:txBody>
      </p:sp>
      <p:sp>
        <p:nvSpPr>
          <p:cNvPr id="4" name="投影片編號版面配置區 3"/>
          <p:cNvSpPr>
            <a:spLocks noGrp="1"/>
          </p:cNvSpPr>
          <p:nvPr>
            <p:ph type="sldNum" sz="quarter" idx="12"/>
          </p:nvPr>
        </p:nvSpPr>
        <p:spPr/>
        <p:txBody>
          <a:bodyPr/>
          <a:lstStyle/>
          <a:p>
            <a:pPr>
              <a:defRPr/>
            </a:pPr>
            <a:fld id="{312CFCD3-FAA0-40DB-9589-47BCF04DE7C2}" type="slidenum">
              <a:rPr lang="zh-TW" altLang="en-US"/>
              <a:pPr>
                <a:defRPr/>
              </a:pPr>
              <a:t>46</a:t>
            </a:fld>
            <a:endParaRPr lang="zh-TW" altLang="en-US"/>
          </a:p>
        </p:txBody>
      </p:sp>
      <p:graphicFrame>
        <p:nvGraphicFramePr>
          <p:cNvPr id="7" name="表格 6"/>
          <p:cNvGraphicFramePr>
            <a:graphicFrameLocks noGrp="1"/>
          </p:cNvGraphicFramePr>
          <p:nvPr/>
        </p:nvGraphicFramePr>
        <p:xfrm>
          <a:off x="142844" y="857250"/>
          <a:ext cx="8786812" cy="5500706"/>
        </p:xfrm>
        <a:graphic>
          <a:graphicData uri="http://schemas.openxmlformats.org/drawingml/2006/table">
            <a:tbl>
              <a:tblPr/>
              <a:tblGrid>
                <a:gridCol w="1643062"/>
                <a:gridCol w="1428750"/>
                <a:gridCol w="1214438"/>
                <a:gridCol w="1643062"/>
                <a:gridCol w="2857500"/>
              </a:tblGrid>
              <a:tr h="38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FFFF"/>
                          </a:solidFill>
                          <a:effectLst/>
                          <a:latin typeface="Calibri" pitchFamily="34" charset="0"/>
                          <a:ea typeface="標楷體" pitchFamily="65" charset="-120"/>
                        </a:rPr>
                        <a:t>公司</a:t>
                      </a:r>
                      <a:endParaRPr kumimoji="0" lang="zh-TW" altLang="en-US" sz="1800" b="1" i="0" u="none" strike="noStrike" cap="none" normalizeH="0" baseline="0" dirty="0" smtClean="0">
                        <a:ln>
                          <a:noFill/>
                        </a:ln>
                        <a:solidFill>
                          <a:srgbClr val="FFFFFF"/>
                        </a:solidFill>
                        <a:effectLst/>
                        <a:latin typeface="Book Antiqua" pitchFamily="18" charset="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FFFFFF"/>
                          </a:solidFill>
                          <a:effectLst/>
                          <a:latin typeface="Calibri" pitchFamily="34" charset="0"/>
                          <a:ea typeface="標楷體" pitchFamily="65" charset="-120"/>
                        </a:rPr>
                        <a:t>部門</a:t>
                      </a:r>
                      <a:endParaRPr kumimoji="0" lang="zh-TW" altLang="en-US" sz="1800" b="1" i="0" u="none" strike="noStrike" cap="none" normalizeH="0" baseline="0" smtClean="0">
                        <a:ln>
                          <a:noFill/>
                        </a:ln>
                        <a:solidFill>
                          <a:srgbClr val="FFFFFF"/>
                        </a:solidFill>
                        <a:effectLst/>
                        <a:latin typeface="Book Antiqua" pitchFamily="18" charset="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FFFFFF"/>
                          </a:solidFill>
                          <a:effectLst/>
                          <a:latin typeface="Calibri" pitchFamily="34" charset="0"/>
                          <a:ea typeface="標楷體" pitchFamily="65" charset="-120"/>
                        </a:rPr>
                        <a:t>姓名</a:t>
                      </a:r>
                      <a:endParaRPr kumimoji="0" lang="zh-TW" altLang="en-US" sz="1800" b="1" i="0" u="none" strike="noStrike" cap="none" normalizeH="0" baseline="0" smtClean="0">
                        <a:ln>
                          <a:noFill/>
                        </a:ln>
                        <a:solidFill>
                          <a:srgbClr val="FFFFFF"/>
                        </a:solidFill>
                        <a:effectLst/>
                        <a:latin typeface="Book Antiqua" pitchFamily="18" charset="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FFFFFF"/>
                          </a:solidFill>
                          <a:effectLst/>
                          <a:latin typeface="Calibri" pitchFamily="34" charset="0"/>
                          <a:ea typeface="標楷體" pitchFamily="65" charset="-120"/>
                        </a:rPr>
                        <a:t>電話</a:t>
                      </a:r>
                      <a:endParaRPr kumimoji="0" lang="zh-TW" altLang="en-US" sz="1800" b="1" i="0" u="none" strike="noStrike" cap="none" normalizeH="0" baseline="0" smtClean="0">
                        <a:ln>
                          <a:noFill/>
                        </a:ln>
                        <a:solidFill>
                          <a:srgbClr val="FFFFFF"/>
                        </a:solidFill>
                        <a:effectLst/>
                        <a:latin typeface="Book Antiqua" pitchFamily="18" charset="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標楷體" pitchFamily="65" charset="-120"/>
                        </a:rPr>
                        <a:t>Email</a:t>
                      </a:r>
                      <a:endParaRPr kumimoji="0" lang="zh-TW" altLang="en-US" sz="1800" b="1" i="0" u="none" strike="noStrike" cap="none" normalizeH="0" baseline="0" smtClean="0">
                        <a:ln>
                          <a:noFill/>
                        </a:ln>
                        <a:solidFill>
                          <a:srgbClr val="FFFFFF"/>
                        </a:solidFill>
                        <a:effectLst/>
                        <a:latin typeface="Book Antiqua" pitchFamily="18" charset="0"/>
                        <a:ea typeface="標楷體"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454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rPr>
                        <a:t>證券交易所</a:t>
                      </a:r>
                      <a:endPar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sz="1800" b="0" i="0" u="none" strike="noStrike" cap="none" normalizeH="0" baseline="0" dirty="0" smtClean="0">
                          <a:ln>
                            <a:noFill/>
                          </a:ln>
                          <a:solidFill>
                            <a:srgbClr val="000000"/>
                          </a:solidFill>
                          <a:effectLst/>
                          <a:latin typeface="Calibri" pitchFamily="34" charset="0"/>
                          <a:ea typeface="標楷體" pitchFamily="65" charset="-120"/>
                        </a:rPr>
                        <a:t>上市</a:t>
                      </a: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rPr>
                        <a:t>一</a:t>
                      </a:r>
                      <a:r>
                        <a:rPr kumimoji="0" lang="zh-TW" sz="1800" b="0" i="0" u="none" strike="noStrike" cap="none" normalizeH="0" baseline="0" dirty="0" smtClean="0">
                          <a:ln>
                            <a:noFill/>
                          </a:ln>
                          <a:solidFill>
                            <a:srgbClr val="000000"/>
                          </a:solidFill>
                          <a:effectLst/>
                          <a:latin typeface="Calibri" pitchFamily="34" charset="0"/>
                          <a:ea typeface="標楷體" pitchFamily="65" charset="-120"/>
                        </a:rPr>
                        <a:t>部</a:t>
                      </a:r>
                      <a:endParaRPr kumimoji="0" 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defRPr/>
                      </a:pP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rPr>
                        <a:t>陳麗寧</a:t>
                      </a:r>
                      <a:endParaRPr kumimoji="0" 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none" strike="noStrike" cap="none" normalizeH="0" baseline="0" smtClean="0">
                          <a:ln>
                            <a:noFill/>
                          </a:ln>
                          <a:solidFill>
                            <a:srgbClr val="000000"/>
                          </a:solidFill>
                          <a:effectLst/>
                          <a:latin typeface="Calibri" pitchFamily="34" charset="0"/>
                          <a:ea typeface="標楷體" pitchFamily="65" charset="-120"/>
                        </a:rPr>
                        <a:t>02-8101-3596</a:t>
                      </a:r>
                      <a:endParaRPr kumimoji="0" lang="zh-TW" altLang="zh-TW"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sng" strike="noStrike" cap="none" normalizeH="0" baseline="0" smtClean="0">
                          <a:ln>
                            <a:noFill/>
                          </a:ln>
                          <a:solidFill>
                            <a:srgbClr val="000000"/>
                          </a:solidFill>
                          <a:effectLst/>
                          <a:latin typeface="Calibri" pitchFamily="34" charset="0"/>
                          <a:ea typeface="標楷體" pitchFamily="65" charset="-120"/>
                          <a:hlinkClick r:id="rId2"/>
                        </a:rPr>
                        <a:t>1003@twse.com.tw</a:t>
                      </a:r>
                      <a:endParaRPr kumimoji="0" lang="zh-TW" altLang="zh-TW"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454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sz="1800" b="0" i="0" u="none" strike="noStrike" cap="none" normalizeH="0" baseline="0" dirty="0" smtClean="0">
                          <a:ln>
                            <a:noFill/>
                          </a:ln>
                          <a:solidFill>
                            <a:srgbClr val="000000"/>
                          </a:solidFill>
                          <a:effectLst/>
                          <a:latin typeface="Calibri" pitchFamily="34" charset="0"/>
                          <a:ea typeface="標楷體" pitchFamily="65" charset="-120"/>
                        </a:rPr>
                        <a:t>上市</a:t>
                      </a: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rPr>
                        <a:t>一</a:t>
                      </a:r>
                      <a:r>
                        <a:rPr kumimoji="0" lang="zh-TW" sz="1800" b="0" i="0" u="none" strike="noStrike" cap="none" normalizeH="0" baseline="0" dirty="0" smtClean="0">
                          <a:ln>
                            <a:noFill/>
                          </a:ln>
                          <a:solidFill>
                            <a:srgbClr val="000000"/>
                          </a:solidFill>
                          <a:effectLst/>
                          <a:latin typeface="Calibri" pitchFamily="34" charset="0"/>
                          <a:ea typeface="標楷體" pitchFamily="65" charset="-120"/>
                        </a:rPr>
                        <a:t>部</a:t>
                      </a:r>
                      <a:endParaRPr kumimoji="0" 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defRPr/>
                      </a:pP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黃桂崇</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標楷體" pitchFamily="65" charset="-120"/>
                        </a:rPr>
                        <a:t>02-8101-3654</a:t>
                      </a:r>
                      <a:endParaRPr kumimoji="0" lang="zh-TW" alt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sng" strike="noStrike" cap="none" normalizeH="0" baseline="0" dirty="0" smtClean="0">
                          <a:ln>
                            <a:noFill/>
                          </a:ln>
                          <a:solidFill>
                            <a:srgbClr val="000000"/>
                          </a:solidFill>
                          <a:effectLst/>
                          <a:latin typeface="Calibri" pitchFamily="34" charset="0"/>
                          <a:ea typeface="標楷體" pitchFamily="65" charset="-120"/>
                          <a:hlinkClick r:id="rId3"/>
                        </a:rPr>
                        <a:t>0350@twse.com.tw</a:t>
                      </a:r>
                      <a:endParaRPr kumimoji="0" lang="zh-TW" alt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454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sz="1800" b="0" i="0" u="none" strike="noStrike" cap="none" normalizeH="0" baseline="0" dirty="0" smtClean="0">
                          <a:ln>
                            <a:noFill/>
                          </a:ln>
                          <a:solidFill>
                            <a:srgbClr val="000000"/>
                          </a:solidFill>
                          <a:effectLst/>
                          <a:latin typeface="Calibri" pitchFamily="34" charset="0"/>
                          <a:ea typeface="標楷體" pitchFamily="65" charset="-120"/>
                        </a:rPr>
                        <a:t>上市</a:t>
                      </a: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rPr>
                        <a:t>一</a:t>
                      </a:r>
                      <a:r>
                        <a:rPr kumimoji="0" lang="zh-TW" sz="1800" b="0" i="0" u="none" strike="noStrike" cap="none" normalizeH="0" baseline="0" dirty="0" smtClean="0">
                          <a:ln>
                            <a:noFill/>
                          </a:ln>
                          <a:solidFill>
                            <a:srgbClr val="000000"/>
                          </a:solidFill>
                          <a:effectLst/>
                          <a:latin typeface="Calibri" pitchFamily="34" charset="0"/>
                          <a:ea typeface="標楷體" pitchFamily="65" charset="-120"/>
                        </a:rPr>
                        <a:t>部</a:t>
                      </a:r>
                      <a:endParaRPr kumimoji="0" 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李士忠</a:t>
                      </a:r>
                      <a:endParaRPr kumimoji="0" 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標楷體" pitchFamily="65" charset="-120"/>
                        </a:rPr>
                        <a:t>02-8101-3645</a:t>
                      </a:r>
                      <a:endParaRPr kumimoji="0" lang="zh-TW" alt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sng" strike="noStrike" cap="none" normalizeH="0" baseline="0" dirty="0" smtClean="0">
                          <a:ln>
                            <a:noFill/>
                          </a:ln>
                          <a:solidFill>
                            <a:srgbClr val="000000"/>
                          </a:solidFill>
                          <a:effectLst/>
                          <a:latin typeface="Calibri" pitchFamily="34" charset="0"/>
                          <a:ea typeface="標楷體" pitchFamily="65" charset="-120"/>
                          <a:hlinkClick r:id="rId4"/>
                        </a:rPr>
                        <a:t>1006@twse.com.tw</a:t>
                      </a:r>
                      <a:endParaRPr kumimoji="0" lang="zh-TW" alt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454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sz="1800" b="0" i="0" u="none" strike="noStrike" cap="none" normalizeH="0" baseline="0" dirty="0" smtClean="0">
                          <a:ln>
                            <a:noFill/>
                          </a:ln>
                          <a:solidFill>
                            <a:srgbClr val="000000"/>
                          </a:solidFill>
                          <a:effectLst/>
                          <a:latin typeface="Calibri" pitchFamily="34" charset="0"/>
                          <a:ea typeface="標楷體" pitchFamily="65" charset="-120"/>
                        </a:rPr>
                        <a:t>上市</a:t>
                      </a: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rPr>
                        <a:t>一</a:t>
                      </a:r>
                      <a:r>
                        <a:rPr kumimoji="0" lang="zh-TW" sz="1800" b="0" i="0" u="none" strike="noStrike" cap="none" normalizeH="0" baseline="0" dirty="0" smtClean="0">
                          <a:ln>
                            <a:noFill/>
                          </a:ln>
                          <a:solidFill>
                            <a:srgbClr val="000000"/>
                          </a:solidFill>
                          <a:effectLst/>
                          <a:latin typeface="Calibri" pitchFamily="34" charset="0"/>
                          <a:ea typeface="標楷體" pitchFamily="65" charset="-120"/>
                        </a:rPr>
                        <a:t>部</a:t>
                      </a:r>
                      <a:endParaRPr kumimoji="0" 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rPr>
                        <a:t>黃曉惠</a:t>
                      </a:r>
                      <a:endParaRPr kumimoji="0" 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標楷體" pitchFamily="65" charset="-120"/>
                        </a:rPr>
                        <a:t>02-8101-3721</a:t>
                      </a:r>
                      <a:endParaRPr kumimoji="0" lang="zh-TW" alt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sng" strike="noStrike" cap="none" normalizeH="0" baseline="0" dirty="0" smtClean="0">
                          <a:ln>
                            <a:noFill/>
                          </a:ln>
                          <a:solidFill>
                            <a:srgbClr val="000000"/>
                          </a:solidFill>
                          <a:effectLst/>
                          <a:latin typeface="Calibri" pitchFamily="34" charset="0"/>
                          <a:ea typeface="標楷體" pitchFamily="65" charset="-120"/>
                          <a:hlinkClick r:id="rId5"/>
                        </a:rPr>
                        <a:t>1085@twse.com.tw</a:t>
                      </a:r>
                      <a:endParaRPr kumimoji="0" lang="zh-TW" alt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0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sz="1800" b="0" i="0" u="none" strike="noStrike" cap="none" normalizeH="0" baseline="0" dirty="0" smtClean="0">
                          <a:ln>
                            <a:noFill/>
                          </a:ln>
                          <a:solidFill>
                            <a:srgbClr val="000000"/>
                          </a:solidFill>
                          <a:effectLst/>
                          <a:latin typeface="Calibri" pitchFamily="34" charset="0"/>
                          <a:ea typeface="標楷體" pitchFamily="65" charset="-120"/>
                        </a:rPr>
                        <a:t>稽核部</a:t>
                      </a:r>
                      <a:endParaRPr kumimoji="0" 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sz="1800" b="0" i="0" u="none" strike="noStrike" cap="none" normalizeH="0" baseline="0" smtClean="0">
                          <a:ln>
                            <a:noFill/>
                          </a:ln>
                          <a:solidFill>
                            <a:srgbClr val="000000"/>
                          </a:solidFill>
                          <a:effectLst/>
                          <a:latin typeface="Calibri" pitchFamily="34" charset="0"/>
                          <a:ea typeface="標楷體" pitchFamily="65" charset="-120"/>
                        </a:rPr>
                        <a:t>施明志</a:t>
                      </a:r>
                      <a:endParaRPr kumimoji="0" lang="zh-TW"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標楷體" pitchFamily="65" charset="-120"/>
                        </a:rPr>
                        <a:t>02-8101-3778</a:t>
                      </a:r>
                      <a:endParaRPr kumimoji="0" lang="zh-TW" alt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sng" strike="noStrike" cap="none" normalizeH="0" baseline="0" smtClean="0">
                          <a:ln>
                            <a:noFill/>
                          </a:ln>
                          <a:solidFill>
                            <a:srgbClr val="000000"/>
                          </a:solidFill>
                          <a:effectLst/>
                          <a:latin typeface="Calibri" pitchFamily="34" charset="0"/>
                          <a:ea typeface="標楷體" pitchFamily="65" charset="-120"/>
                          <a:hlinkClick r:id="rId6"/>
                        </a:rPr>
                        <a:t>1046@twse.com.tw</a:t>
                      </a:r>
                      <a:endParaRPr kumimoji="0" lang="zh-TW" altLang="zh-TW"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0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sz="1800" b="0" i="0" u="none" strike="noStrike" cap="none" normalizeH="0" baseline="0" dirty="0" smtClean="0">
                          <a:ln>
                            <a:noFill/>
                          </a:ln>
                          <a:solidFill>
                            <a:srgbClr val="000000"/>
                          </a:solidFill>
                          <a:effectLst/>
                          <a:latin typeface="Calibri" pitchFamily="34" charset="0"/>
                          <a:ea typeface="標楷體" pitchFamily="65" charset="-120"/>
                        </a:rPr>
                        <a:t>電腦規劃部</a:t>
                      </a:r>
                      <a:endParaRPr kumimoji="0" 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sz="1800" b="0" i="0" u="none" strike="noStrike" cap="none" normalizeH="0" baseline="0" smtClean="0">
                          <a:ln>
                            <a:noFill/>
                          </a:ln>
                          <a:solidFill>
                            <a:srgbClr val="000000"/>
                          </a:solidFill>
                          <a:effectLst/>
                          <a:latin typeface="Calibri" pitchFamily="34" charset="0"/>
                          <a:ea typeface="標楷體" pitchFamily="65" charset="-120"/>
                        </a:rPr>
                        <a:t>王堅權</a:t>
                      </a:r>
                      <a:endParaRPr kumimoji="0" lang="zh-TW"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標楷體" pitchFamily="65" charset="-120"/>
                        </a:rPr>
                        <a:t>02-3343-5789</a:t>
                      </a:r>
                      <a:endParaRPr kumimoji="0" lang="zh-TW" alt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sng" strike="noStrike" cap="none" normalizeH="0" baseline="0" smtClean="0">
                          <a:ln>
                            <a:noFill/>
                          </a:ln>
                          <a:solidFill>
                            <a:srgbClr val="000000"/>
                          </a:solidFill>
                          <a:effectLst/>
                          <a:latin typeface="Calibri" pitchFamily="34" charset="0"/>
                          <a:ea typeface="標楷體" pitchFamily="65" charset="-120"/>
                          <a:hlinkClick r:id="rId7"/>
                        </a:rPr>
                        <a:t>1097@twse.com.tw</a:t>
                      </a:r>
                      <a:endParaRPr kumimoji="0" lang="zh-TW" altLang="zh-TW"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0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sz="1800" b="0" i="0" u="none" strike="noStrike" cap="none" normalizeH="0" baseline="0" dirty="0" smtClean="0">
                          <a:ln>
                            <a:noFill/>
                          </a:ln>
                          <a:solidFill>
                            <a:srgbClr val="000000"/>
                          </a:solidFill>
                          <a:effectLst/>
                          <a:latin typeface="Calibri" pitchFamily="34" charset="0"/>
                          <a:ea typeface="標楷體" pitchFamily="65" charset="-120"/>
                        </a:rPr>
                        <a:t>電腦規劃部</a:t>
                      </a:r>
                      <a:endParaRPr kumimoji="0" 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zh-TW" sz="1800" b="0" i="0" u="none" strike="noStrike" cap="none" normalizeH="0" baseline="0" smtClean="0">
                          <a:ln>
                            <a:noFill/>
                          </a:ln>
                          <a:solidFill>
                            <a:srgbClr val="000000"/>
                          </a:solidFill>
                          <a:effectLst/>
                          <a:latin typeface="Calibri" pitchFamily="34" charset="0"/>
                          <a:ea typeface="標楷體" pitchFamily="65" charset="-120"/>
                        </a:rPr>
                        <a:t>趙明宗</a:t>
                      </a:r>
                      <a:endParaRPr kumimoji="0" lang="zh-TW" sz="1800" b="0" i="0" u="none" strike="noStrike" cap="none" normalizeH="0" baseline="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ea typeface="標楷體" pitchFamily="65" charset="-120"/>
                        </a:rPr>
                        <a:t>02-3343-5562</a:t>
                      </a:r>
                      <a:endParaRPr kumimoji="0" lang="zh-TW" alt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ts val="2500"/>
                        </a:lnSpc>
                        <a:spcBef>
                          <a:spcPct val="0"/>
                        </a:spcBef>
                        <a:spcAft>
                          <a:spcPts val="600"/>
                        </a:spcAft>
                        <a:buClrTx/>
                        <a:buSzTx/>
                        <a:buFontTx/>
                        <a:buNone/>
                        <a:tabLst/>
                      </a:pPr>
                      <a:r>
                        <a:rPr kumimoji="0" lang="en-US" sz="1800" b="0" i="0" u="sng" strike="noStrike" cap="none" normalizeH="0" baseline="0" dirty="0" smtClean="0">
                          <a:ln>
                            <a:noFill/>
                          </a:ln>
                          <a:solidFill>
                            <a:srgbClr val="000000"/>
                          </a:solidFill>
                          <a:effectLst/>
                          <a:latin typeface="Calibri" pitchFamily="34" charset="0"/>
                          <a:ea typeface="標楷體" pitchFamily="65" charset="-120"/>
                          <a:hlinkClick r:id="rId8"/>
                        </a:rPr>
                        <a:t>0642@twse.com.tw</a:t>
                      </a:r>
                      <a:endParaRPr kumimoji="0" lang="zh-TW" altLang="zh-TW" sz="1800" b="0" i="0" u="none" strike="noStrike" cap="none" normalizeH="0" baseline="0" dirty="0" smtClean="0">
                        <a:ln>
                          <a:noFill/>
                        </a:ln>
                        <a:solidFill>
                          <a:srgbClr val="000000"/>
                        </a:solidFill>
                        <a:effectLst/>
                        <a:latin typeface="Calibri" pitchFamily="34" charset="0"/>
                        <a:ea typeface="標楷體"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71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alibri" pitchFamily="34" charset="0"/>
                          <a:ea typeface="標楷體" pitchFamily="65" charset="-120"/>
                        </a:rPr>
                        <a:t>櫃檯買賣中心</a:t>
                      </a:r>
                      <a:endParaRPr kumimoji="0" lang="zh-TW" altLang="en-US" sz="1800" b="0" i="0" u="none" strike="noStrike" cap="none" normalizeH="0" baseline="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rPr>
                        <a:t>上櫃監理部</a:t>
                      </a:r>
                      <a:endPar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rPr>
                        <a:t>黃正宏</a:t>
                      </a:r>
                      <a:endPar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標楷體" pitchFamily="65" charset="-120"/>
                        </a:rPr>
                        <a:t>(02) </a:t>
                      </a:r>
                      <a:r>
                        <a:rPr kumimoji="0" lang="en-US" altLang="zh-TW" sz="1800" b="0" i="0" u="none" strike="noStrike" cap="none" normalizeH="0" baseline="0" dirty="0" smtClean="0">
                          <a:ln>
                            <a:noFill/>
                          </a:ln>
                          <a:solidFill>
                            <a:srgbClr val="000000"/>
                          </a:solidFill>
                          <a:effectLst/>
                          <a:latin typeface="Calibri" pitchFamily="34" charset="0"/>
                          <a:ea typeface="標楷體" pitchFamily="65" charset="-120"/>
                        </a:rPr>
                        <a:t>2366-6024</a:t>
                      </a:r>
                      <a:endPar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rgbClr val="0000FF"/>
                          </a:solidFill>
                          <a:effectLst/>
                          <a:latin typeface="Calibri" pitchFamily="34" charset="0"/>
                          <a:ea typeface="標楷體" pitchFamily="65" charset="-120"/>
                        </a:rPr>
                        <a:t>howardchuang@mail.gretai.org.tw</a:t>
                      </a:r>
                      <a:endParaRPr kumimoji="0" lang="zh-TW" altLang="en-US" sz="1800" b="0" i="0" u="none" strike="noStrike" cap="none" normalizeH="0" baseline="0" dirty="0" smtClean="0">
                        <a:ln>
                          <a:noFill/>
                        </a:ln>
                        <a:solidFill>
                          <a:srgbClr val="0000FF"/>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5114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rPr>
                        <a:t>上櫃審查部</a:t>
                      </a:r>
                      <a:endPar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rPr>
                        <a:t>沈振宇</a:t>
                      </a:r>
                      <a:endPar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Calibri" pitchFamily="34" charset="0"/>
                          <a:ea typeface="標楷體" pitchFamily="65" charset="-120"/>
                        </a:rPr>
                        <a:t>(02) </a:t>
                      </a:r>
                      <a:r>
                        <a:rPr kumimoji="0" lang="en-US" altLang="zh-TW" sz="1800" b="0" i="0" u="none" strike="noStrike" cap="none" normalizeH="0" baseline="0" dirty="0" smtClean="0">
                          <a:ln>
                            <a:noFill/>
                          </a:ln>
                          <a:solidFill>
                            <a:srgbClr val="000000"/>
                          </a:solidFill>
                          <a:effectLst/>
                          <a:latin typeface="Calibri" pitchFamily="34" charset="0"/>
                          <a:ea typeface="標楷體" pitchFamily="65" charset="-120"/>
                        </a:rPr>
                        <a:t>2366-6098</a:t>
                      </a:r>
                      <a:endPar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rgbClr val="0000FF"/>
                          </a:solidFill>
                          <a:effectLst/>
                          <a:latin typeface="Calibri" pitchFamily="34" charset="0"/>
                          <a:ea typeface="標楷體" pitchFamily="65" charset="-120"/>
                        </a:rPr>
                        <a:t>chenyu@mail.otc.org.tw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5847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Calibri" pitchFamily="34" charset="0"/>
                          <a:ea typeface="標楷體" pitchFamily="65" charset="-120"/>
                        </a:rPr>
                        <a:t>資訊部</a:t>
                      </a:r>
                      <a:endPar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Calibri" pitchFamily="34" charset="0"/>
                          <a:ea typeface="標楷體" pitchFamily="65" charset="-120"/>
                        </a:rPr>
                        <a:t>黃思凱</a:t>
                      </a:r>
                      <a:endParaRPr kumimoji="0" lang="zh-TW" altLang="en-US" sz="1800" b="0" i="0" u="none" strike="noStrike" cap="none" normalizeH="0" baseline="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Calibri" pitchFamily="34" charset="0"/>
                          <a:ea typeface="標楷體" pitchFamily="65" charset="-120"/>
                        </a:rPr>
                        <a:t>(02) 2366-6178</a:t>
                      </a:r>
                      <a:endParaRPr kumimoji="0" lang="zh-TW" altLang="en-US" sz="1800" b="0" i="0" u="none" strike="noStrike" cap="none" normalizeH="0" baseline="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rgbClr val="000000"/>
                          </a:solidFill>
                          <a:effectLst/>
                          <a:latin typeface="Calibri" pitchFamily="34" charset="0"/>
                          <a:ea typeface="標楷體" pitchFamily="65" charset="-120"/>
                          <a:hlinkClick r:id=""/>
                        </a:rPr>
                        <a:t>dennyhwa@mail.otc.org.tw</a:t>
                      </a:r>
                      <a:endParaRPr kumimoji="0" lang="zh-TW" altLang="en-US" sz="1800" b="0" i="0" u="none" strike="noStrike" cap="none" normalizeH="0" baseline="0" dirty="0" smtClean="0">
                        <a:ln>
                          <a:noFill/>
                        </a:ln>
                        <a:solidFill>
                          <a:srgbClr val="000000"/>
                        </a:solidFill>
                        <a:effectLst/>
                        <a:latin typeface="Book Antiqua" pitchFamily="18"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標題 4"/>
          <p:cNvSpPr>
            <a:spLocks noGrp="1"/>
          </p:cNvSpPr>
          <p:nvPr>
            <p:ph type="title"/>
          </p:nvPr>
        </p:nvSpPr>
        <p:spPr>
          <a:xfrm>
            <a:off x="500063" y="0"/>
            <a:ext cx="8229600" cy="714375"/>
          </a:xfrm>
        </p:spPr>
        <p:txBody>
          <a:bodyPr/>
          <a:lstStyle/>
          <a:p>
            <a:pPr eaLnBrk="1" hangingPunct="1"/>
            <a:endParaRPr lang="zh-TW" altLang="en-US" sz="3800" b="1" smtClean="0">
              <a:solidFill>
                <a:srgbClr val="0033CC"/>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861D68D9-9DC5-4AC4-8A16-B742052F066D}" type="slidenum">
              <a:rPr lang="zh-TW" altLang="en-US"/>
              <a:pPr>
                <a:defRPr/>
              </a:pPr>
              <a:t>47</a:t>
            </a:fld>
            <a:endParaRPr lang="zh-TW" altLang="en-US"/>
          </a:p>
        </p:txBody>
      </p:sp>
      <p:sp>
        <p:nvSpPr>
          <p:cNvPr id="6" name="矩形 5"/>
          <p:cNvSpPr/>
          <p:nvPr/>
        </p:nvSpPr>
        <p:spPr>
          <a:xfrm>
            <a:off x="2571736" y="1714488"/>
            <a:ext cx="3647152" cy="1754326"/>
          </a:xfrm>
          <a:prstGeom prst="rect">
            <a:avLst/>
          </a:prstGeom>
          <a:noFill/>
        </p:spPr>
        <p:txBody>
          <a:bodyPr wrap="none">
            <a:spAutoFit/>
          </a:bodyPr>
          <a:lstStyle/>
          <a:p>
            <a:pPr algn="ctr" fontAlgn="auto">
              <a:spcBef>
                <a:spcPts val="0"/>
              </a:spcBef>
              <a:spcAft>
                <a:spcPts val="0"/>
              </a:spcAft>
              <a:defRPr/>
            </a:pPr>
            <a:r>
              <a:rPr kumimoji="0"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itchFamily="65" charset="-120"/>
                <a:ea typeface="標楷體" pitchFamily="65" charset="-120"/>
              </a:rPr>
              <a:t>準備做得好</a:t>
            </a:r>
            <a:endParaRPr kumimoji="0" lang="en-US" altLang="zh-TW"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itchFamily="65" charset="-120"/>
              <a:ea typeface="標楷體" pitchFamily="65" charset="-120"/>
            </a:endParaRPr>
          </a:p>
          <a:p>
            <a:pPr algn="ctr" fontAlgn="auto">
              <a:spcBef>
                <a:spcPts val="0"/>
              </a:spcBef>
              <a:spcAft>
                <a:spcPts val="0"/>
              </a:spcAft>
              <a:defRPr/>
            </a:pPr>
            <a:r>
              <a:rPr kumimoji="0"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標楷體" pitchFamily="65" charset="-120"/>
                <a:ea typeface="標楷體" pitchFamily="65" charset="-120"/>
              </a:rPr>
              <a:t>申報沒煩惱</a:t>
            </a:r>
            <a:endParaRPr kumimoji="0" lang="zh-TW"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endParaRPr>
          </a:p>
        </p:txBody>
      </p:sp>
      <p:pic>
        <p:nvPicPr>
          <p:cNvPr id="109572" name="Picture 2" descr="C:\Documents and Settings\1003\My Documents\My Pictures\Microsoft 多媒體藝廊\j0283471.gif"/>
          <p:cNvPicPr>
            <a:picLocks noChangeAspect="1" noChangeArrowheads="1" noCrop="1"/>
          </p:cNvPicPr>
          <p:nvPr/>
        </p:nvPicPr>
        <p:blipFill>
          <a:blip r:embed="rId3"/>
          <a:srcRect/>
          <a:stretch>
            <a:fillRect/>
          </a:stretch>
        </p:blipFill>
        <p:spPr bwMode="auto">
          <a:xfrm>
            <a:off x="3214688" y="4286250"/>
            <a:ext cx="2571750" cy="177800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4"/>
          <p:cNvSpPr>
            <a:spLocks noGrp="1"/>
          </p:cNvSpPr>
          <p:nvPr>
            <p:ph type="sldNum" sz="quarter" idx="12"/>
          </p:nvPr>
        </p:nvSpPr>
        <p:spPr/>
        <p:txBody>
          <a:bodyPr/>
          <a:lstStyle/>
          <a:p>
            <a:pPr>
              <a:defRPr/>
            </a:pPr>
            <a:fld id="{760FD044-A4EF-45EF-920A-521A328FAD07}" type="slidenum">
              <a:rPr lang="zh-TW" altLang="en-US"/>
              <a:pPr>
                <a:defRPr/>
              </a:pPr>
              <a:t>5</a:t>
            </a:fld>
            <a:endParaRPr lang="en-US" altLang="zh-TW"/>
          </a:p>
        </p:txBody>
      </p:sp>
      <p:sp useBgFill="1">
        <p:nvSpPr>
          <p:cNvPr id="69635" name="Text Box 3"/>
          <p:cNvSpPr txBox="1">
            <a:spLocks noChangeArrowheads="1"/>
          </p:cNvSpPr>
          <p:nvPr/>
        </p:nvSpPr>
        <p:spPr bwMode="auto">
          <a:xfrm>
            <a:off x="357188" y="3786188"/>
            <a:ext cx="3529012" cy="2286000"/>
          </a:xfrm>
          <a:prstGeom prst="rect">
            <a:avLst/>
          </a:prstGeom>
          <a:ln w="19050">
            <a:solidFill>
              <a:srgbClr val="000000"/>
            </a:solidFill>
            <a:miter lim="800000"/>
            <a:headEnd/>
            <a:tailEnd/>
          </a:ln>
        </p:spPr>
        <p:txBody>
          <a:bodyPr anchor="ctr"/>
          <a:lstStyle/>
          <a:p>
            <a:pPr eaLnBrk="0" hangingPunct="0"/>
            <a:r>
              <a:rPr kumimoji="0" lang="en-US" altLang="zh-TW" sz="1500">
                <a:solidFill>
                  <a:srgbClr val="0000FF"/>
                </a:solidFill>
                <a:latin typeface="Times New Roman" pitchFamily="18" charset="0"/>
              </a:rPr>
              <a:t>&lt;</a:t>
            </a:r>
            <a:r>
              <a:rPr kumimoji="0" lang="zh-TW" altLang="en-US" sz="1500">
                <a:solidFill>
                  <a:srgbClr val="CC0000"/>
                </a:solidFill>
                <a:latin typeface="Times New Roman" pitchFamily="18" charset="0"/>
              </a:rPr>
              <a:t>流動資產</a:t>
            </a:r>
            <a:r>
              <a:rPr kumimoji="0" lang="en-US" altLang="zh-TW" sz="1500">
                <a:solidFill>
                  <a:srgbClr val="0000FF"/>
                </a:solidFill>
                <a:latin typeface="Times New Roman" pitchFamily="18" charset="0"/>
              </a:rPr>
              <a:t>&gt;</a:t>
            </a:r>
            <a:endParaRPr kumimoji="0" lang="en-US" altLang="zh-TW" sz="1500">
              <a:solidFill>
                <a:srgbClr val="000000"/>
              </a:solidFill>
              <a:latin typeface="Times New Roman" pitchFamily="18" charset="0"/>
            </a:endParaRPr>
          </a:p>
          <a:p>
            <a:pPr eaLnBrk="0" hangingPunct="0"/>
            <a:r>
              <a:rPr kumimoji="0" lang="en-US" altLang="zh-TW" sz="1500">
                <a:solidFill>
                  <a:srgbClr val="0000FF"/>
                </a:solidFill>
                <a:latin typeface="Times New Roman" pitchFamily="18" charset="0"/>
              </a:rPr>
              <a:t>&lt;</a:t>
            </a:r>
            <a:r>
              <a:rPr kumimoji="0" lang="zh-TW" altLang="en-US" sz="1500">
                <a:solidFill>
                  <a:srgbClr val="CC0000"/>
                </a:solidFill>
                <a:latin typeface="Times New Roman" pitchFamily="18" charset="0"/>
              </a:rPr>
              <a:t>現金及約當現金</a:t>
            </a:r>
            <a:r>
              <a:rPr kumimoji="0" lang="en-US" altLang="zh-TW" sz="1500">
                <a:solidFill>
                  <a:srgbClr val="0000FF"/>
                </a:solidFill>
                <a:latin typeface="Times New Roman" pitchFamily="18" charset="0"/>
              </a:rPr>
              <a:t>&gt;</a:t>
            </a:r>
            <a:r>
              <a:rPr kumimoji="0" lang="en-US" altLang="zh-TW" sz="1500" b="1">
                <a:solidFill>
                  <a:srgbClr val="000000"/>
                </a:solidFill>
                <a:latin typeface="Times New Roman" pitchFamily="18" charset="0"/>
              </a:rPr>
              <a:t>88796</a:t>
            </a:r>
            <a:r>
              <a:rPr kumimoji="0" lang="en-US" altLang="zh-TW" sz="1500">
                <a:solidFill>
                  <a:srgbClr val="0000FF"/>
                </a:solidFill>
                <a:latin typeface="Times New Roman" pitchFamily="18" charset="0"/>
              </a:rPr>
              <a:t>&lt;/</a:t>
            </a:r>
            <a:r>
              <a:rPr kumimoji="0" lang="zh-TW" altLang="en-US" sz="1500">
                <a:solidFill>
                  <a:srgbClr val="CC0000"/>
                </a:solidFill>
                <a:latin typeface="Calibri" pitchFamily="34" charset="0"/>
              </a:rPr>
              <a:t>現金及約當現金</a:t>
            </a:r>
            <a:r>
              <a:rPr kumimoji="0" lang="en-US" altLang="zh-TW" sz="1500">
                <a:solidFill>
                  <a:srgbClr val="0000FF"/>
                </a:solidFill>
                <a:latin typeface="Times New Roman" pitchFamily="18" charset="0"/>
              </a:rPr>
              <a:t>&gt;</a:t>
            </a:r>
            <a:endParaRPr kumimoji="0" lang="en-US" altLang="zh-TW" sz="1500">
              <a:solidFill>
                <a:srgbClr val="000000"/>
              </a:solidFill>
              <a:latin typeface="Times New Roman" pitchFamily="18" charset="0"/>
            </a:endParaRPr>
          </a:p>
          <a:p>
            <a:pPr eaLnBrk="0" hangingPunct="0"/>
            <a:r>
              <a:rPr kumimoji="0" lang="en-US" altLang="zh-TW" sz="1500">
                <a:solidFill>
                  <a:srgbClr val="0000FF"/>
                </a:solidFill>
                <a:latin typeface="Times New Roman" pitchFamily="18" charset="0"/>
              </a:rPr>
              <a:t>&lt;</a:t>
            </a:r>
            <a:r>
              <a:rPr kumimoji="0" lang="zh-TW" altLang="en-US" sz="1500">
                <a:solidFill>
                  <a:srgbClr val="CC0000"/>
                </a:solidFill>
                <a:latin typeface="Times New Roman" pitchFamily="18" charset="0"/>
              </a:rPr>
              <a:t>應收票據淨額</a:t>
            </a:r>
            <a:r>
              <a:rPr kumimoji="0" lang="en-US" altLang="zh-TW" sz="1500">
                <a:solidFill>
                  <a:srgbClr val="0000FF"/>
                </a:solidFill>
                <a:latin typeface="Times New Roman" pitchFamily="18" charset="0"/>
              </a:rPr>
              <a:t>&gt; </a:t>
            </a:r>
            <a:r>
              <a:rPr lang="en-US" altLang="zh-TW" sz="1500" b="1">
                <a:latin typeface="Times New Roman" pitchFamily="18" charset="0"/>
              </a:rPr>
              <a:t>653248</a:t>
            </a:r>
            <a:r>
              <a:rPr kumimoji="0" lang="en-US" altLang="zh-TW" sz="1500">
                <a:solidFill>
                  <a:schemeClr val="tx2"/>
                </a:solidFill>
                <a:latin typeface="Times New Roman" pitchFamily="18" charset="0"/>
              </a:rPr>
              <a:t> </a:t>
            </a:r>
            <a:r>
              <a:rPr kumimoji="0" lang="en-US" altLang="zh-TW" sz="1500">
                <a:solidFill>
                  <a:srgbClr val="0000FF"/>
                </a:solidFill>
                <a:latin typeface="Times New Roman" pitchFamily="18" charset="0"/>
              </a:rPr>
              <a:t>&lt;/</a:t>
            </a:r>
            <a:r>
              <a:rPr kumimoji="0" lang="zh-TW" altLang="en-US" sz="1500">
                <a:solidFill>
                  <a:srgbClr val="CC0000"/>
                </a:solidFill>
                <a:latin typeface="Calibri" pitchFamily="34" charset="0"/>
              </a:rPr>
              <a:t>應收票據淨額</a:t>
            </a:r>
            <a:r>
              <a:rPr kumimoji="0" lang="en-US" altLang="zh-TW" sz="1500">
                <a:solidFill>
                  <a:srgbClr val="0000FF"/>
                </a:solidFill>
                <a:latin typeface="Times New Roman" pitchFamily="18" charset="0"/>
              </a:rPr>
              <a:t>&gt;</a:t>
            </a:r>
          </a:p>
          <a:p>
            <a:pPr eaLnBrk="0" hangingPunct="0"/>
            <a:r>
              <a:rPr kumimoji="0" lang="en-US" altLang="zh-TW" sz="1500">
                <a:solidFill>
                  <a:srgbClr val="0000FF"/>
                </a:solidFill>
                <a:latin typeface="Times New Roman" pitchFamily="18" charset="0"/>
              </a:rPr>
              <a:t>&lt;</a:t>
            </a:r>
            <a:r>
              <a:rPr kumimoji="0" lang="zh-TW" altLang="en-US" sz="1500">
                <a:solidFill>
                  <a:srgbClr val="C00000"/>
                </a:solidFill>
                <a:latin typeface="Times New Roman" pitchFamily="18" charset="0"/>
              </a:rPr>
              <a:t>存貨</a:t>
            </a:r>
            <a:r>
              <a:rPr kumimoji="0" lang="en-US" altLang="zh-TW" sz="1500">
                <a:solidFill>
                  <a:srgbClr val="0000FF"/>
                </a:solidFill>
                <a:latin typeface="Times New Roman" pitchFamily="18" charset="0"/>
              </a:rPr>
              <a:t>&gt;</a:t>
            </a:r>
            <a:r>
              <a:rPr kumimoji="0" lang="en-US" altLang="zh-TW" sz="1500" b="1">
                <a:solidFill>
                  <a:srgbClr val="000000"/>
                </a:solidFill>
                <a:latin typeface="Times New Roman" pitchFamily="18" charset="0"/>
              </a:rPr>
              <a:t>725427</a:t>
            </a:r>
            <a:r>
              <a:rPr kumimoji="0" lang="en-US" altLang="zh-TW" sz="1500">
                <a:solidFill>
                  <a:srgbClr val="0000FF"/>
                </a:solidFill>
                <a:latin typeface="Times New Roman" pitchFamily="18" charset="0"/>
              </a:rPr>
              <a:t>&lt;/</a:t>
            </a:r>
            <a:r>
              <a:rPr kumimoji="0" lang="zh-TW" altLang="en-US" sz="1500">
                <a:solidFill>
                  <a:srgbClr val="C00000"/>
                </a:solidFill>
                <a:latin typeface="Times New Roman" pitchFamily="18" charset="0"/>
              </a:rPr>
              <a:t>存貨</a:t>
            </a:r>
            <a:r>
              <a:rPr kumimoji="0" lang="en-US" altLang="zh-TW" sz="1500">
                <a:solidFill>
                  <a:srgbClr val="0000FF"/>
                </a:solidFill>
                <a:latin typeface="Times New Roman" pitchFamily="18" charset="0"/>
              </a:rPr>
              <a:t>&gt;</a:t>
            </a:r>
            <a:endParaRPr kumimoji="0" lang="en-US" altLang="zh-TW" sz="1500">
              <a:solidFill>
                <a:srgbClr val="000000"/>
              </a:solidFill>
              <a:latin typeface="Times New Roman" pitchFamily="18" charset="0"/>
            </a:endParaRPr>
          </a:p>
          <a:p>
            <a:pPr eaLnBrk="0" hangingPunct="0"/>
            <a:r>
              <a:rPr kumimoji="0" lang="en-US" altLang="zh-TW" sz="1500">
                <a:solidFill>
                  <a:srgbClr val="0000FF"/>
                </a:solidFill>
                <a:latin typeface="Times New Roman" pitchFamily="18" charset="0"/>
              </a:rPr>
              <a:t>&lt;/</a:t>
            </a:r>
            <a:r>
              <a:rPr kumimoji="0" lang="zh-TW" altLang="en-US" sz="1500">
                <a:solidFill>
                  <a:srgbClr val="CC0000"/>
                </a:solidFill>
                <a:latin typeface="Calibri" pitchFamily="34" charset="0"/>
              </a:rPr>
              <a:t>流動資產</a:t>
            </a:r>
            <a:r>
              <a:rPr kumimoji="0" lang="en-US" altLang="zh-TW" sz="1500">
                <a:solidFill>
                  <a:srgbClr val="0000FF"/>
                </a:solidFill>
                <a:latin typeface="Times New Roman" pitchFamily="18" charset="0"/>
              </a:rPr>
              <a:t>&gt;</a:t>
            </a:r>
          </a:p>
        </p:txBody>
      </p:sp>
      <p:sp useBgFill="1">
        <p:nvSpPr>
          <p:cNvPr id="69636" name="Text Box 4"/>
          <p:cNvSpPr txBox="1">
            <a:spLocks noChangeArrowheads="1"/>
          </p:cNvSpPr>
          <p:nvPr/>
        </p:nvSpPr>
        <p:spPr bwMode="auto">
          <a:xfrm>
            <a:off x="4857750" y="3786188"/>
            <a:ext cx="3998913" cy="2428875"/>
          </a:xfrm>
          <a:prstGeom prst="rect">
            <a:avLst/>
          </a:prstGeom>
          <a:ln w="19050">
            <a:solidFill>
              <a:srgbClr val="000000"/>
            </a:solidFill>
            <a:miter lim="800000"/>
            <a:headEnd/>
            <a:tailEnd/>
          </a:ln>
        </p:spPr>
        <p:txBody>
          <a:bodyPr/>
          <a:lstStyle/>
          <a:p>
            <a:r>
              <a:rPr kumimoji="0" lang="en-US" altLang="zh-TW" sz="1500">
                <a:solidFill>
                  <a:srgbClr val="0066FF"/>
                </a:solidFill>
                <a:latin typeface="Times New Roman" pitchFamily="18" charset="0"/>
              </a:rPr>
              <a:t>&lt;</a:t>
            </a:r>
            <a:r>
              <a:rPr kumimoji="0" lang="en-US" altLang="zh-TW" sz="1500">
                <a:solidFill>
                  <a:srgbClr val="C00000"/>
                </a:solidFill>
                <a:latin typeface="Calibri" pitchFamily="34" charset="0"/>
              </a:rPr>
              <a:t>tw-gaap-ci</a:t>
            </a:r>
            <a:r>
              <a:rPr kumimoji="0" lang="en-US" altLang="zh-TW" sz="1500">
                <a:solidFill>
                  <a:srgbClr val="C00000"/>
                </a:solidFill>
                <a:latin typeface="Times New Roman" pitchFamily="18" charset="0"/>
              </a:rPr>
              <a:t>:Cas</a:t>
            </a:r>
            <a:r>
              <a:rPr kumimoji="0" lang="en-US" altLang="zh-TW" sz="1500">
                <a:solidFill>
                  <a:srgbClr val="CC0000"/>
                </a:solidFill>
                <a:latin typeface="Times New Roman" pitchFamily="18" charset="0"/>
              </a:rPr>
              <a:t>hCashEquivalents</a:t>
            </a:r>
            <a:r>
              <a:rPr kumimoji="0" lang="en-US" altLang="zh-TW" sz="1500">
                <a:solidFill>
                  <a:srgbClr val="FF0000"/>
                </a:solidFill>
                <a:latin typeface="Times New Roman" pitchFamily="18" charset="0"/>
              </a:rPr>
              <a:t> </a:t>
            </a:r>
            <a:r>
              <a:rPr kumimoji="0" lang="en-US" altLang="zh-TW" sz="1500">
                <a:solidFill>
                  <a:srgbClr val="CC0000"/>
                </a:solidFill>
                <a:latin typeface="Times New Roman" pitchFamily="18" charset="0"/>
              </a:rPr>
              <a:t>contextRef</a:t>
            </a:r>
            <a:r>
              <a:rPr kumimoji="0" lang="en-US" altLang="zh-TW" sz="1500">
                <a:solidFill>
                  <a:srgbClr val="0066FF"/>
                </a:solidFill>
                <a:latin typeface="Times New Roman" pitchFamily="18" charset="0"/>
              </a:rPr>
              <a:t>=“</a:t>
            </a:r>
            <a:r>
              <a:rPr kumimoji="0" lang="en-US" altLang="zh-TW" sz="1500" b="1">
                <a:latin typeface="Times New Roman" pitchFamily="18" charset="0"/>
              </a:rPr>
              <a:t>AsOf20081231</a:t>
            </a:r>
            <a:r>
              <a:rPr kumimoji="0" lang="en-US" altLang="zh-TW" sz="1500">
                <a:solidFill>
                  <a:srgbClr val="0066FF"/>
                </a:solidFill>
                <a:latin typeface="Times New Roman" pitchFamily="18" charset="0"/>
              </a:rPr>
              <a:t>"</a:t>
            </a:r>
            <a:r>
              <a:rPr kumimoji="0" lang="en-US" altLang="zh-TW" sz="1500">
                <a:latin typeface="Times New Roman" pitchFamily="18" charset="0"/>
              </a:rPr>
              <a:t> </a:t>
            </a:r>
            <a:r>
              <a:rPr kumimoji="0" lang="en-US" altLang="zh-TW" sz="1500">
                <a:solidFill>
                  <a:srgbClr val="CC0000"/>
                </a:solidFill>
                <a:latin typeface="Times New Roman" pitchFamily="18" charset="0"/>
              </a:rPr>
              <a:t>unitRef</a:t>
            </a:r>
            <a:r>
              <a:rPr kumimoji="0" lang="en-US" altLang="zh-TW" sz="1500">
                <a:solidFill>
                  <a:srgbClr val="0066FF"/>
                </a:solidFill>
                <a:latin typeface="Times New Roman" pitchFamily="18" charset="0"/>
              </a:rPr>
              <a:t>=“</a:t>
            </a:r>
            <a:r>
              <a:rPr kumimoji="0" lang="en-US" altLang="zh-TW" sz="1500" b="1">
                <a:latin typeface="Times New Roman" pitchFamily="18" charset="0"/>
              </a:rPr>
              <a:t>ISO4217:TWD</a:t>
            </a:r>
            <a:r>
              <a:rPr kumimoji="0" lang="en-US" altLang="zh-TW" sz="1500">
                <a:solidFill>
                  <a:srgbClr val="0066FF"/>
                </a:solidFill>
                <a:latin typeface="Times New Roman" pitchFamily="18" charset="0"/>
              </a:rPr>
              <a:t>"&gt;</a:t>
            </a:r>
            <a:r>
              <a:rPr kumimoji="0" lang="en-US" altLang="zh-TW" sz="1500" b="1">
                <a:latin typeface="Times New Roman" pitchFamily="18" charset="0"/>
              </a:rPr>
              <a:t>88796</a:t>
            </a:r>
            <a:r>
              <a:rPr kumimoji="0" lang="en-US" altLang="zh-TW" sz="1500">
                <a:solidFill>
                  <a:srgbClr val="0066FF"/>
                </a:solidFill>
                <a:latin typeface="Times New Roman" pitchFamily="18" charset="0"/>
              </a:rPr>
              <a:t>&lt;/</a:t>
            </a:r>
            <a:r>
              <a:rPr kumimoji="0" lang="en-US" altLang="zh-TW" sz="1500">
                <a:solidFill>
                  <a:srgbClr val="C00000"/>
                </a:solidFill>
                <a:latin typeface="Calibri" pitchFamily="34" charset="0"/>
              </a:rPr>
              <a:t>tw-gaap-ci</a:t>
            </a:r>
            <a:r>
              <a:rPr kumimoji="0" lang="en-US" altLang="zh-TW" sz="1500">
                <a:solidFill>
                  <a:srgbClr val="CC0000"/>
                </a:solidFill>
                <a:latin typeface="Times New Roman" pitchFamily="18" charset="0"/>
              </a:rPr>
              <a:t>:CashCashEquivalents</a:t>
            </a:r>
            <a:r>
              <a:rPr kumimoji="0" lang="en-US" altLang="zh-TW" sz="1500">
                <a:solidFill>
                  <a:srgbClr val="0066FF"/>
                </a:solidFill>
                <a:latin typeface="Times New Roman" pitchFamily="18" charset="0"/>
              </a:rPr>
              <a:t>&gt;</a:t>
            </a:r>
            <a:r>
              <a:rPr kumimoji="0" lang="en-US" altLang="zh-TW" sz="1500">
                <a:latin typeface="Times New Roman" pitchFamily="18" charset="0"/>
              </a:rPr>
              <a:t> </a:t>
            </a:r>
            <a:endParaRPr kumimoji="0" lang="en-US" altLang="zh-TW" sz="1500" b="1">
              <a:latin typeface="Times New Roman" pitchFamily="18" charset="0"/>
            </a:endParaRPr>
          </a:p>
          <a:p>
            <a:r>
              <a:rPr kumimoji="0" lang="en-US" altLang="zh-TW" sz="1500" b="1">
                <a:latin typeface="Times New Roman" pitchFamily="18" charset="0"/>
              </a:rPr>
              <a:t>  </a:t>
            </a:r>
            <a:r>
              <a:rPr kumimoji="0" lang="en-US" altLang="zh-TW" sz="1500">
                <a:latin typeface="Times New Roman" pitchFamily="18" charset="0"/>
              </a:rPr>
              <a:t> </a:t>
            </a:r>
            <a:r>
              <a:rPr kumimoji="0" lang="en-US" altLang="zh-TW" sz="1500">
                <a:solidFill>
                  <a:srgbClr val="0066FF"/>
                </a:solidFill>
                <a:latin typeface="Times New Roman" pitchFamily="18" charset="0"/>
              </a:rPr>
              <a:t>&lt;</a:t>
            </a:r>
            <a:r>
              <a:rPr kumimoji="0" lang="en-US" altLang="zh-TW" sz="1500">
                <a:solidFill>
                  <a:srgbClr val="C00000"/>
                </a:solidFill>
                <a:latin typeface="Calibri" pitchFamily="34" charset="0"/>
              </a:rPr>
              <a:t>tw-gaap-ci</a:t>
            </a:r>
            <a:r>
              <a:rPr kumimoji="0" lang="en-US" altLang="zh-TW" sz="1500">
                <a:solidFill>
                  <a:srgbClr val="CC0000"/>
                </a:solidFill>
                <a:latin typeface="Times New Roman" pitchFamily="18" charset="0"/>
              </a:rPr>
              <a:t>:NetNotesReceivable</a:t>
            </a:r>
            <a:r>
              <a:rPr kumimoji="0" lang="en-US" altLang="zh-TW" sz="1500">
                <a:solidFill>
                  <a:srgbClr val="FF0000"/>
                </a:solidFill>
                <a:latin typeface="Times New Roman" pitchFamily="18" charset="0"/>
              </a:rPr>
              <a:t> </a:t>
            </a:r>
            <a:r>
              <a:rPr kumimoji="0" lang="en-US" altLang="zh-TW" sz="1500">
                <a:solidFill>
                  <a:srgbClr val="CC0000"/>
                </a:solidFill>
                <a:latin typeface="Times New Roman" pitchFamily="18" charset="0"/>
              </a:rPr>
              <a:t>contextRef</a:t>
            </a:r>
            <a:r>
              <a:rPr kumimoji="0" lang="en-US" altLang="zh-TW" sz="1500">
                <a:solidFill>
                  <a:srgbClr val="0066FF"/>
                </a:solidFill>
                <a:latin typeface="Times New Roman" pitchFamily="18" charset="0"/>
              </a:rPr>
              <a:t>="</a:t>
            </a:r>
            <a:r>
              <a:rPr kumimoji="0" lang="en-US" altLang="zh-TW" sz="1500" b="1">
                <a:latin typeface="Times New Roman" pitchFamily="18" charset="0"/>
              </a:rPr>
              <a:t> AsOf20081231 </a:t>
            </a:r>
            <a:r>
              <a:rPr kumimoji="0" lang="en-US" altLang="zh-TW" sz="1500">
                <a:solidFill>
                  <a:srgbClr val="0066FF"/>
                </a:solidFill>
                <a:latin typeface="Times New Roman" pitchFamily="18" charset="0"/>
              </a:rPr>
              <a:t>" </a:t>
            </a:r>
            <a:r>
              <a:rPr kumimoji="0" lang="en-US" altLang="zh-TW" sz="1500">
                <a:solidFill>
                  <a:srgbClr val="CC0000"/>
                </a:solidFill>
                <a:latin typeface="Times New Roman" pitchFamily="18" charset="0"/>
              </a:rPr>
              <a:t>unitRef</a:t>
            </a:r>
            <a:r>
              <a:rPr kumimoji="0" lang="en-US" altLang="zh-TW" sz="1500">
                <a:solidFill>
                  <a:srgbClr val="0066FF"/>
                </a:solidFill>
                <a:latin typeface="Times New Roman" pitchFamily="18" charset="0"/>
              </a:rPr>
              <a:t>="</a:t>
            </a:r>
            <a:r>
              <a:rPr kumimoji="0" lang="en-US" altLang="zh-TW" sz="1500" b="1">
                <a:latin typeface="Times New Roman" pitchFamily="18" charset="0"/>
              </a:rPr>
              <a:t> ISO4217:TWD </a:t>
            </a:r>
            <a:r>
              <a:rPr kumimoji="0" lang="en-US" altLang="zh-TW" sz="1500">
                <a:solidFill>
                  <a:srgbClr val="0066FF"/>
                </a:solidFill>
                <a:latin typeface="Times New Roman" pitchFamily="18" charset="0"/>
              </a:rPr>
              <a:t>"&gt;</a:t>
            </a:r>
            <a:r>
              <a:rPr kumimoji="0" lang="en-US" altLang="zh-TW" sz="1500" b="1">
                <a:latin typeface="Times New Roman" pitchFamily="18" charset="0"/>
              </a:rPr>
              <a:t>653248</a:t>
            </a:r>
            <a:r>
              <a:rPr kumimoji="0" lang="en-US" altLang="zh-TW" sz="1500">
                <a:solidFill>
                  <a:srgbClr val="0066FF"/>
                </a:solidFill>
                <a:latin typeface="Times New Roman" pitchFamily="18" charset="0"/>
              </a:rPr>
              <a:t>&lt;/</a:t>
            </a:r>
            <a:r>
              <a:rPr kumimoji="0" lang="en-US" altLang="zh-TW" sz="1500">
                <a:solidFill>
                  <a:srgbClr val="C00000"/>
                </a:solidFill>
                <a:latin typeface="Calibri" pitchFamily="34" charset="0"/>
              </a:rPr>
              <a:t>tw-gaap-ci:</a:t>
            </a:r>
            <a:r>
              <a:rPr kumimoji="0" lang="en-US" altLang="zh-TW" sz="1500">
                <a:solidFill>
                  <a:srgbClr val="CC0000"/>
                </a:solidFill>
                <a:latin typeface="Times New Roman" pitchFamily="18" charset="0"/>
              </a:rPr>
              <a:t>NetNotesReceivable</a:t>
            </a:r>
            <a:r>
              <a:rPr kumimoji="0" lang="en-US" altLang="zh-TW" sz="1500">
                <a:solidFill>
                  <a:srgbClr val="0066FF"/>
                </a:solidFill>
                <a:latin typeface="Times New Roman" pitchFamily="18" charset="0"/>
              </a:rPr>
              <a:t>&gt;</a:t>
            </a:r>
            <a:r>
              <a:rPr kumimoji="0" lang="en-US" altLang="zh-TW" sz="1500">
                <a:latin typeface="Times New Roman" pitchFamily="18" charset="0"/>
              </a:rPr>
              <a:t> </a:t>
            </a:r>
          </a:p>
          <a:p>
            <a:r>
              <a:rPr kumimoji="0" lang="en-US" altLang="zh-TW" sz="1500">
                <a:solidFill>
                  <a:srgbClr val="0066FF"/>
                </a:solidFill>
                <a:latin typeface="Times New Roman" pitchFamily="18" charset="0"/>
              </a:rPr>
              <a:t>&lt;</a:t>
            </a:r>
            <a:r>
              <a:rPr kumimoji="0" lang="en-US" altLang="zh-TW" sz="1500">
                <a:solidFill>
                  <a:srgbClr val="C00000"/>
                </a:solidFill>
                <a:latin typeface="Calibri" pitchFamily="34" charset="0"/>
              </a:rPr>
              <a:t>tw-gaap-ci</a:t>
            </a:r>
            <a:r>
              <a:rPr kumimoji="0" lang="en-US" altLang="zh-TW" sz="1500">
                <a:solidFill>
                  <a:srgbClr val="C00000"/>
                </a:solidFill>
                <a:latin typeface="Times New Roman" pitchFamily="18" charset="0"/>
              </a:rPr>
              <a:t>:</a:t>
            </a:r>
            <a:r>
              <a:rPr kumimoji="0" lang="en-US" altLang="zh-TW" sz="1500">
                <a:solidFill>
                  <a:srgbClr val="C00000"/>
                </a:solidFill>
                <a:latin typeface="Calibri" pitchFamily="34" charset="0"/>
              </a:rPr>
              <a:t>Inventories</a:t>
            </a:r>
            <a:r>
              <a:rPr kumimoji="0" lang="en-US" altLang="zh-TW" sz="1500">
                <a:solidFill>
                  <a:srgbClr val="C00000"/>
                </a:solidFill>
                <a:latin typeface="Times New Roman" pitchFamily="18" charset="0"/>
              </a:rPr>
              <a:t> c</a:t>
            </a:r>
            <a:r>
              <a:rPr kumimoji="0" lang="en-US" altLang="zh-TW" sz="1500">
                <a:solidFill>
                  <a:srgbClr val="CC0000"/>
                </a:solidFill>
                <a:latin typeface="Times New Roman" pitchFamily="18" charset="0"/>
              </a:rPr>
              <a:t>ontextRef</a:t>
            </a:r>
            <a:r>
              <a:rPr kumimoji="0" lang="en-US" altLang="zh-TW" sz="1500">
                <a:solidFill>
                  <a:srgbClr val="0066FF"/>
                </a:solidFill>
                <a:latin typeface="Times New Roman" pitchFamily="18" charset="0"/>
              </a:rPr>
              <a:t>="</a:t>
            </a:r>
            <a:r>
              <a:rPr kumimoji="0" lang="en-US" altLang="zh-TW" sz="1500" b="1">
                <a:latin typeface="Times New Roman" pitchFamily="18" charset="0"/>
              </a:rPr>
              <a:t> AsOf20081231 </a:t>
            </a:r>
            <a:r>
              <a:rPr kumimoji="0" lang="en-US" altLang="zh-TW" sz="1500">
                <a:solidFill>
                  <a:srgbClr val="0066FF"/>
                </a:solidFill>
                <a:latin typeface="Times New Roman" pitchFamily="18" charset="0"/>
              </a:rPr>
              <a:t>"</a:t>
            </a:r>
            <a:r>
              <a:rPr kumimoji="0" lang="en-US" altLang="zh-TW" sz="1500">
                <a:latin typeface="Times New Roman" pitchFamily="18" charset="0"/>
              </a:rPr>
              <a:t> </a:t>
            </a:r>
            <a:r>
              <a:rPr kumimoji="0" lang="en-US" altLang="zh-TW" sz="1500">
                <a:solidFill>
                  <a:srgbClr val="CC0000"/>
                </a:solidFill>
                <a:latin typeface="Times New Roman" pitchFamily="18" charset="0"/>
              </a:rPr>
              <a:t>unitRef</a:t>
            </a:r>
            <a:r>
              <a:rPr kumimoji="0" lang="en-US" altLang="zh-TW" sz="1500">
                <a:solidFill>
                  <a:srgbClr val="0066FF"/>
                </a:solidFill>
                <a:latin typeface="Times New Roman" pitchFamily="18" charset="0"/>
              </a:rPr>
              <a:t>="</a:t>
            </a:r>
            <a:r>
              <a:rPr kumimoji="0" lang="en-US" altLang="zh-TW" sz="1500" b="1">
                <a:latin typeface="Times New Roman" pitchFamily="18" charset="0"/>
              </a:rPr>
              <a:t> ISO4217:TWD </a:t>
            </a:r>
            <a:r>
              <a:rPr kumimoji="0" lang="en-US" altLang="zh-TW" sz="1500">
                <a:solidFill>
                  <a:srgbClr val="0066FF"/>
                </a:solidFill>
                <a:latin typeface="Times New Roman" pitchFamily="18" charset="0"/>
              </a:rPr>
              <a:t>"&gt;</a:t>
            </a:r>
            <a:r>
              <a:rPr kumimoji="0" lang="en-US" altLang="zh-TW" sz="1500" b="1">
                <a:latin typeface="Times New Roman" pitchFamily="18" charset="0"/>
              </a:rPr>
              <a:t>725427</a:t>
            </a:r>
            <a:r>
              <a:rPr kumimoji="0" lang="en-US" altLang="zh-TW" sz="1500">
                <a:solidFill>
                  <a:srgbClr val="0066FF"/>
                </a:solidFill>
                <a:latin typeface="Times New Roman" pitchFamily="18" charset="0"/>
              </a:rPr>
              <a:t>&lt;/</a:t>
            </a:r>
            <a:r>
              <a:rPr kumimoji="0" lang="en-US" altLang="zh-TW" sz="1500">
                <a:solidFill>
                  <a:srgbClr val="C00000"/>
                </a:solidFill>
                <a:latin typeface="Calibri" pitchFamily="34" charset="0"/>
              </a:rPr>
              <a:t>tw-gaap-ci</a:t>
            </a:r>
            <a:r>
              <a:rPr kumimoji="0" lang="en-US" altLang="zh-TW" sz="1500">
                <a:solidFill>
                  <a:srgbClr val="C00000"/>
                </a:solidFill>
                <a:latin typeface="Times New Roman" pitchFamily="18" charset="0"/>
              </a:rPr>
              <a:t>:</a:t>
            </a:r>
            <a:r>
              <a:rPr kumimoji="0" lang="en-US" altLang="zh-TW" sz="1500">
                <a:solidFill>
                  <a:srgbClr val="C00000"/>
                </a:solidFill>
                <a:latin typeface="Calibri" pitchFamily="34" charset="0"/>
              </a:rPr>
              <a:t>Inventories</a:t>
            </a:r>
            <a:r>
              <a:rPr kumimoji="0" lang="en-US" altLang="zh-TW" sz="1500">
                <a:solidFill>
                  <a:srgbClr val="0066FF"/>
                </a:solidFill>
                <a:latin typeface="Times New Roman" pitchFamily="18" charset="0"/>
              </a:rPr>
              <a:t>&gt;</a:t>
            </a:r>
            <a:r>
              <a:rPr kumimoji="0" lang="en-US" altLang="zh-TW" sz="1500">
                <a:latin typeface="Times New Roman" pitchFamily="18" charset="0"/>
              </a:rPr>
              <a:t> </a:t>
            </a:r>
          </a:p>
        </p:txBody>
      </p:sp>
      <p:sp useBgFill="1">
        <p:nvSpPr>
          <p:cNvPr id="69637" name="Text Box 5"/>
          <p:cNvSpPr txBox="1">
            <a:spLocks noChangeArrowheads="1"/>
          </p:cNvSpPr>
          <p:nvPr/>
        </p:nvSpPr>
        <p:spPr bwMode="auto">
          <a:xfrm>
            <a:off x="392113" y="1285875"/>
            <a:ext cx="3465512" cy="1873250"/>
          </a:xfrm>
          <a:prstGeom prst="rect">
            <a:avLst/>
          </a:prstGeom>
          <a:ln w="19050">
            <a:solidFill>
              <a:srgbClr val="000000"/>
            </a:solidFill>
            <a:miter lim="800000"/>
            <a:headEnd/>
            <a:tailEnd/>
          </a:ln>
        </p:spPr>
        <p:txBody>
          <a:bodyPr/>
          <a:lstStyle/>
          <a:p>
            <a:pPr eaLnBrk="0" hangingPunct="0"/>
            <a:r>
              <a:rPr kumimoji="0" lang="en-US" altLang="zh-TW" sz="1500">
                <a:solidFill>
                  <a:srgbClr val="0000FF"/>
                </a:solidFill>
                <a:latin typeface="Times New Roman" pitchFamily="18" charset="0"/>
              </a:rPr>
              <a:t>&lt;TABLE&gt;</a:t>
            </a:r>
          </a:p>
          <a:p>
            <a:pPr eaLnBrk="0" hangingPunct="0"/>
            <a:r>
              <a:rPr kumimoji="0" lang="en-US" altLang="zh-TW" sz="1500">
                <a:solidFill>
                  <a:srgbClr val="0000FF"/>
                </a:solidFill>
                <a:latin typeface="Times New Roman" pitchFamily="18" charset="0"/>
              </a:rPr>
              <a:t>&lt;TR&gt;&lt;TD&gt;</a:t>
            </a:r>
            <a:r>
              <a:rPr kumimoji="0" lang="zh-TW" altLang="en-US" sz="1500">
                <a:solidFill>
                  <a:srgbClr val="000000"/>
                </a:solidFill>
                <a:latin typeface="Times New Roman" pitchFamily="18" charset="0"/>
              </a:rPr>
              <a:t>現金及約當現金</a:t>
            </a:r>
            <a:r>
              <a:rPr kumimoji="0" lang="en-US" altLang="zh-TW" sz="1500">
                <a:solidFill>
                  <a:srgbClr val="0000FF"/>
                </a:solidFill>
                <a:latin typeface="Times New Roman" pitchFamily="18" charset="0"/>
              </a:rPr>
              <a:t>&lt;/TD&gt;</a:t>
            </a:r>
            <a:r>
              <a:rPr kumimoji="0" lang="en-US" altLang="zh-TW" sz="1500">
                <a:solidFill>
                  <a:srgbClr val="000000"/>
                </a:solidFill>
                <a:latin typeface="Times New Roman" pitchFamily="18" charset="0"/>
              </a:rPr>
              <a:t> </a:t>
            </a:r>
          </a:p>
          <a:p>
            <a:pPr eaLnBrk="0" hangingPunct="0"/>
            <a:r>
              <a:rPr kumimoji="0" lang="en-US" altLang="zh-TW" sz="1500">
                <a:solidFill>
                  <a:srgbClr val="0000FF"/>
                </a:solidFill>
                <a:latin typeface="Times New Roman" pitchFamily="18" charset="0"/>
              </a:rPr>
              <a:t>&lt;TD&gt;</a:t>
            </a:r>
            <a:r>
              <a:rPr kumimoji="0" lang="en-US" altLang="zh-TW" sz="1500">
                <a:solidFill>
                  <a:srgbClr val="000000"/>
                </a:solidFill>
                <a:latin typeface="Times New Roman" pitchFamily="18" charset="0"/>
              </a:rPr>
              <a:t>88796</a:t>
            </a:r>
            <a:r>
              <a:rPr kumimoji="0" lang="en-US" altLang="zh-TW" sz="1500">
                <a:solidFill>
                  <a:srgbClr val="0000FF"/>
                </a:solidFill>
                <a:latin typeface="Times New Roman" pitchFamily="18" charset="0"/>
              </a:rPr>
              <a:t>&lt;/TD&gt;</a:t>
            </a:r>
            <a:endParaRPr kumimoji="0" lang="en-US" altLang="zh-TW" sz="1500">
              <a:solidFill>
                <a:srgbClr val="000000"/>
              </a:solidFill>
              <a:latin typeface="Times New Roman" pitchFamily="18" charset="0"/>
            </a:endParaRPr>
          </a:p>
          <a:p>
            <a:r>
              <a:rPr kumimoji="0" lang="en-US" altLang="zh-TW" sz="1500">
                <a:solidFill>
                  <a:srgbClr val="0000FF"/>
                </a:solidFill>
                <a:latin typeface="Times New Roman" pitchFamily="18" charset="0"/>
              </a:rPr>
              <a:t>&lt;TD&gt;</a:t>
            </a:r>
            <a:r>
              <a:rPr lang="zh-TW" altLang="en-US" sz="1500">
                <a:latin typeface="Times New Roman" pitchFamily="18" charset="0"/>
              </a:rPr>
              <a:t>應收票據淨額</a:t>
            </a:r>
            <a:r>
              <a:rPr kumimoji="0" lang="en-US" altLang="zh-TW" sz="1500">
                <a:solidFill>
                  <a:srgbClr val="0000FF"/>
                </a:solidFill>
                <a:latin typeface="Times New Roman" pitchFamily="18" charset="0"/>
              </a:rPr>
              <a:t>&lt;/TD&gt;</a:t>
            </a:r>
            <a:endParaRPr kumimoji="0" lang="en-US" altLang="zh-TW" sz="1500">
              <a:solidFill>
                <a:srgbClr val="000000"/>
              </a:solidFill>
              <a:latin typeface="Times New Roman" pitchFamily="18" charset="0"/>
            </a:endParaRPr>
          </a:p>
          <a:p>
            <a:pPr eaLnBrk="0" hangingPunct="0"/>
            <a:r>
              <a:rPr kumimoji="0" lang="en-US" altLang="zh-TW" sz="1500">
                <a:solidFill>
                  <a:srgbClr val="0000FF"/>
                </a:solidFill>
                <a:latin typeface="Times New Roman" pitchFamily="18" charset="0"/>
              </a:rPr>
              <a:t>&lt;TD&gt; </a:t>
            </a:r>
            <a:r>
              <a:rPr lang="en-US" altLang="zh-TW" sz="1500">
                <a:latin typeface="Times New Roman" pitchFamily="18" charset="0"/>
              </a:rPr>
              <a:t>653248</a:t>
            </a:r>
            <a:r>
              <a:rPr kumimoji="0" lang="en-US" altLang="zh-TW" sz="1500">
                <a:latin typeface="Times New Roman" pitchFamily="18" charset="0"/>
              </a:rPr>
              <a:t> </a:t>
            </a:r>
            <a:r>
              <a:rPr kumimoji="0" lang="en-US" altLang="zh-TW" sz="1500">
                <a:solidFill>
                  <a:srgbClr val="0000FF"/>
                </a:solidFill>
                <a:latin typeface="Times New Roman" pitchFamily="18" charset="0"/>
              </a:rPr>
              <a:t>&lt;/TD&gt;</a:t>
            </a:r>
          </a:p>
          <a:p>
            <a:pPr eaLnBrk="0" hangingPunct="0"/>
            <a:r>
              <a:rPr kumimoji="0" lang="en-US" altLang="zh-TW" sz="1500">
                <a:solidFill>
                  <a:srgbClr val="0000FF"/>
                </a:solidFill>
                <a:latin typeface="Times New Roman" pitchFamily="18" charset="0"/>
              </a:rPr>
              <a:t>&lt;TD&gt;</a:t>
            </a:r>
            <a:r>
              <a:rPr kumimoji="0" lang="zh-TW" altLang="en-US" sz="1500">
                <a:latin typeface="Times New Roman" pitchFamily="18" charset="0"/>
              </a:rPr>
              <a:t>存貨</a:t>
            </a:r>
            <a:r>
              <a:rPr kumimoji="0" lang="en-US" altLang="zh-TW" sz="1500">
                <a:solidFill>
                  <a:srgbClr val="0000FF"/>
                </a:solidFill>
                <a:latin typeface="Times New Roman" pitchFamily="18" charset="0"/>
              </a:rPr>
              <a:t>&lt;/TD&gt;</a:t>
            </a:r>
          </a:p>
          <a:p>
            <a:pPr eaLnBrk="0" hangingPunct="0"/>
            <a:r>
              <a:rPr kumimoji="0" lang="en-US" altLang="zh-TW" sz="1500">
                <a:solidFill>
                  <a:srgbClr val="0000FF"/>
                </a:solidFill>
                <a:latin typeface="Times New Roman" pitchFamily="18" charset="0"/>
              </a:rPr>
              <a:t>&lt;TD&gt;</a:t>
            </a:r>
            <a:r>
              <a:rPr kumimoji="0" lang="en-US" altLang="zh-TW" sz="1500">
                <a:solidFill>
                  <a:srgbClr val="000000"/>
                </a:solidFill>
                <a:latin typeface="Times New Roman" pitchFamily="18" charset="0"/>
              </a:rPr>
              <a:t>725427</a:t>
            </a:r>
            <a:r>
              <a:rPr kumimoji="0" lang="en-US" altLang="zh-TW" sz="1500">
                <a:solidFill>
                  <a:srgbClr val="0000FF"/>
                </a:solidFill>
                <a:latin typeface="Times New Roman" pitchFamily="18" charset="0"/>
              </a:rPr>
              <a:t>&lt;/TD&gt;</a:t>
            </a:r>
          </a:p>
          <a:p>
            <a:pPr eaLnBrk="0" hangingPunct="0"/>
            <a:r>
              <a:rPr kumimoji="0" lang="en-US" altLang="zh-TW" sz="1500">
                <a:solidFill>
                  <a:srgbClr val="0000FF"/>
                </a:solidFill>
                <a:latin typeface="Times New Roman" pitchFamily="18" charset="0"/>
              </a:rPr>
              <a:t>&lt;/TR&gt;&lt;/TABLE&gt;</a:t>
            </a:r>
          </a:p>
        </p:txBody>
      </p:sp>
      <p:sp>
        <p:nvSpPr>
          <p:cNvPr id="69638" name="Text Box 6"/>
          <p:cNvSpPr txBox="1">
            <a:spLocks noChangeArrowheads="1"/>
          </p:cNvSpPr>
          <p:nvPr/>
        </p:nvSpPr>
        <p:spPr bwMode="auto">
          <a:xfrm>
            <a:off x="571500" y="857250"/>
            <a:ext cx="1055688" cy="396875"/>
          </a:xfrm>
          <a:prstGeom prst="rect">
            <a:avLst/>
          </a:prstGeom>
          <a:noFill/>
          <a:ln w="9525">
            <a:noFill/>
            <a:miter lim="800000"/>
            <a:headEnd/>
            <a:tailEnd/>
          </a:ln>
        </p:spPr>
        <p:txBody>
          <a:bodyPr>
            <a:spAutoFit/>
          </a:bodyPr>
          <a:lstStyle/>
          <a:p>
            <a:pPr>
              <a:spcBef>
                <a:spcPct val="50000"/>
              </a:spcBef>
            </a:pPr>
            <a:r>
              <a:rPr kumimoji="0" lang="en-US" altLang="zh-TW" sz="2000" b="1">
                <a:latin typeface="Calibri" pitchFamily="34" charset="0"/>
              </a:rPr>
              <a:t>HTML</a:t>
            </a:r>
          </a:p>
        </p:txBody>
      </p:sp>
      <p:sp>
        <p:nvSpPr>
          <p:cNvPr id="69639" name="Text Box 7"/>
          <p:cNvSpPr txBox="1">
            <a:spLocks noChangeArrowheads="1"/>
          </p:cNvSpPr>
          <p:nvPr/>
        </p:nvSpPr>
        <p:spPr bwMode="auto">
          <a:xfrm>
            <a:off x="428625" y="3357563"/>
            <a:ext cx="1016000" cy="396875"/>
          </a:xfrm>
          <a:prstGeom prst="rect">
            <a:avLst/>
          </a:prstGeom>
          <a:noFill/>
          <a:ln w="9525">
            <a:noFill/>
            <a:miter lim="800000"/>
            <a:headEnd/>
            <a:tailEnd/>
          </a:ln>
        </p:spPr>
        <p:txBody>
          <a:bodyPr>
            <a:spAutoFit/>
          </a:bodyPr>
          <a:lstStyle/>
          <a:p>
            <a:pPr>
              <a:spcBef>
                <a:spcPct val="50000"/>
              </a:spcBef>
            </a:pPr>
            <a:r>
              <a:rPr kumimoji="0" lang="en-US" altLang="zh-TW" sz="2000" b="1">
                <a:latin typeface="Calibri" pitchFamily="34" charset="0"/>
              </a:rPr>
              <a:t>XML</a:t>
            </a:r>
          </a:p>
        </p:txBody>
      </p:sp>
      <p:sp>
        <p:nvSpPr>
          <p:cNvPr id="69640" name="AutoShape 8"/>
          <p:cNvSpPr>
            <a:spLocks noChangeAspect="1" noChangeArrowheads="1"/>
          </p:cNvSpPr>
          <p:nvPr/>
        </p:nvSpPr>
        <p:spPr bwMode="auto">
          <a:xfrm>
            <a:off x="1714500" y="3286125"/>
            <a:ext cx="695325" cy="417513"/>
          </a:xfrm>
          <a:prstGeom prst="downArrow">
            <a:avLst>
              <a:gd name="adj1" fmla="val 59642"/>
              <a:gd name="adj2" fmla="val 27280"/>
            </a:avLst>
          </a:prstGeom>
          <a:ln w="31750">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fontAlgn="auto">
              <a:spcBef>
                <a:spcPts val="0"/>
              </a:spcBef>
              <a:spcAft>
                <a:spcPts val="0"/>
              </a:spcAft>
              <a:defRPr/>
            </a:pPr>
            <a:endParaRPr kumimoji="0" lang="zh-TW" altLang="en-US" sz="1600" b="1"/>
          </a:p>
        </p:txBody>
      </p:sp>
      <p:sp>
        <p:nvSpPr>
          <p:cNvPr id="69641" name="Text Box 9"/>
          <p:cNvSpPr txBox="1">
            <a:spLocks noChangeArrowheads="1"/>
          </p:cNvSpPr>
          <p:nvPr/>
        </p:nvSpPr>
        <p:spPr bwMode="auto">
          <a:xfrm>
            <a:off x="5072063" y="3429000"/>
            <a:ext cx="1133475" cy="396875"/>
          </a:xfrm>
          <a:prstGeom prst="rect">
            <a:avLst/>
          </a:prstGeom>
          <a:noFill/>
          <a:ln w="9525">
            <a:noFill/>
            <a:miter lim="800000"/>
            <a:headEnd/>
            <a:tailEnd/>
          </a:ln>
        </p:spPr>
        <p:txBody>
          <a:bodyPr>
            <a:spAutoFit/>
          </a:bodyPr>
          <a:lstStyle/>
          <a:p>
            <a:pPr>
              <a:spcBef>
                <a:spcPct val="50000"/>
              </a:spcBef>
            </a:pPr>
            <a:r>
              <a:rPr kumimoji="0" lang="en-US" altLang="zh-TW" sz="2000" b="1">
                <a:latin typeface="Calibri" pitchFamily="34" charset="0"/>
              </a:rPr>
              <a:t>XBRL</a:t>
            </a:r>
          </a:p>
        </p:txBody>
      </p:sp>
      <p:sp>
        <p:nvSpPr>
          <p:cNvPr id="69642" name="AutoShape 10"/>
          <p:cNvSpPr>
            <a:spLocks noChangeArrowheads="1"/>
          </p:cNvSpPr>
          <p:nvPr/>
        </p:nvSpPr>
        <p:spPr bwMode="auto">
          <a:xfrm>
            <a:off x="4140200" y="5084763"/>
            <a:ext cx="503238" cy="733425"/>
          </a:xfrm>
          <a:prstGeom prst="rightArrow">
            <a:avLst>
              <a:gd name="adj1" fmla="val 50000"/>
              <a:gd name="adj2" fmla="val 25000"/>
            </a:avLst>
          </a:prstGeom>
          <a:ln w="31750">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fontAlgn="auto">
              <a:spcBef>
                <a:spcPts val="0"/>
              </a:spcBef>
              <a:spcAft>
                <a:spcPts val="0"/>
              </a:spcAft>
              <a:defRPr/>
            </a:pPr>
            <a:endParaRPr kumimoji="0" lang="en-US"/>
          </a:p>
        </p:txBody>
      </p:sp>
      <p:sp>
        <p:nvSpPr>
          <p:cNvPr id="69643" name="AutoShape 11"/>
          <p:cNvSpPr>
            <a:spLocks noChangeArrowheads="1"/>
          </p:cNvSpPr>
          <p:nvPr/>
        </p:nvSpPr>
        <p:spPr bwMode="auto">
          <a:xfrm>
            <a:off x="4071938" y="2008188"/>
            <a:ext cx="500062" cy="733425"/>
          </a:xfrm>
          <a:prstGeom prst="leftArrow">
            <a:avLst>
              <a:gd name="adj1" fmla="val 50000"/>
              <a:gd name="adj2" fmla="val 25000"/>
            </a:avLst>
          </a:prstGeom>
          <a:ln w="31750">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fontAlgn="auto">
              <a:spcBef>
                <a:spcPts val="0"/>
              </a:spcBef>
              <a:spcAft>
                <a:spcPts val="0"/>
              </a:spcAft>
              <a:defRPr/>
            </a:pPr>
            <a:endParaRPr kumimoji="0" lang="en-US"/>
          </a:p>
        </p:txBody>
      </p:sp>
      <p:sp>
        <p:nvSpPr>
          <p:cNvPr id="69644" name="Text Box 12"/>
          <p:cNvSpPr txBox="1">
            <a:spLocks noChangeArrowheads="1"/>
          </p:cNvSpPr>
          <p:nvPr/>
        </p:nvSpPr>
        <p:spPr bwMode="auto">
          <a:xfrm>
            <a:off x="5000625" y="857250"/>
            <a:ext cx="1533525" cy="396875"/>
          </a:xfrm>
          <a:prstGeom prst="rect">
            <a:avLst/>
          </a:prstGeom>
          <a:noFill/>
          <a:ln w="9525">
            <a:noFill/>
            <a:miter lim="800000"/>
            <a:headEnd/>
            <a:tailEnd/>
          </a:ln>
        </p:spPr>
        <p:txBody>
          <a:bodyPr>
            <a:spAutoFit/>
          </a:bodyPr>
          <a:lstStyle/>
          <a:p>
            <a:pPr>
              <a:spcBef>
                <a:spcPct val="50000"/>
              </a:spcBef>
            </a:pPr>
            <a:r>
              <a:rPr kumimoji="0" lang="en-US" altLang="zh-TW" sz="2000" b="1">
                <a:latin typeface="Calibri" pitchFamily="34" charset="0"/>
              </a:rPr>
              <a:t>Document</a:t>
            </a:r>
          </a:p>
        </p:txBody>
      </p:sp>
      <p:sp useBgFill="1">
        <p:nvSpPr>
          <p:cNvPr id="69645" name="Rectangle 13"/>
          <p:cNvSpPr>
            <a:spLocks noChangeArrowheads="1"/>
          </p:cNvSpPr>
          <p:nvPr/>
        </p:nvSpPr>
        <p:spPr bwMode="auto">
          <a:xfrm>
            <a:off x="5000625" y="1285875"/>
            <a:ext cx="3529013" cy="1785938"/>
          </a:xfrm>
          <a:prstGeom prst="rect">
            <a:avLst/>
          </a:prstGeom>
          <a:ln w="19050">
            <a:solidFill>
              <a:schemeClr val="tx1"/>
            </a:solidFill>
            <a:miter lim="800000"/>
            <a:headEnd/>
            <a:tailEnd/>
          </a:ln>
        </p:spPr>
        <p:txBody>
          <a:bodyPr wrap="none" anchor="ctr"/>
          <a:lstStyle/>
          <a:p>
            <a:r>
              <a:rPr lang="zh-TW" altLang="en-US" sz="1500">
                <a:latin typeface="Calibri" pitchFamily="34" charset="0"/>
              </a:rPr>
              <a:t>流動資產</a:t>
            </a:r>
          </a:p>
          <a:p>
            <a:r>
              <a:rPr lang="zh-TW" altLang="en-US" sz="1500">
                <a:latin typeface="Calibri" pitchFamily="34" charset="0"/>
              </a:rPr>
              <a:t>    現金及約當現金                </a:t>
            </a:r>
            <a:r>
              <a:rPr lang="en-US" altLang="zh-TW" sz="1500">
                <a:latin typeface="Calibri" pitchFamily="34" charset="0"/>
              </a:rPr>
              <a:t>$88,796</a:t>
            </a:r>
          </a:p>
          <a:p>
            <a:r>
              <a:rPr lang="en-US" altLang="zh-TW" sz="1500">
                <a:latin typeface="Calibri" pitchFamily="34" charset="0"/>
              </a:rPr>
              <a:t>     </a:t>
            </a:r>
            <a:r>
              <a:rPr lang="zh-TW" altLang="en-US" sz="1500">
                <a:latin typeface="Calibri" pitchFamily="34" charset="0"/>
              </a:rPr>
              <a:t>應收票據淨額                  </a:t>
            </a:r>
            <a:r>
              <a:rPr lang="en-US" altLang="zh-TW" sz="1500">
                <a:latin typeface="Calibri" pitchFamily="34" charset="0"/>
              </a:rPr>
              <a:t>$653,248</a:t>
            </a:r>
          </a:p>
          <a:p>
            <a:r>
              <a:rPr kumimoji="0" lang="zh-TW" altLang="en-US" sz="1600">
                <a:latin typeface="Calibri" pitchFamily="34" charset="0"/>
              </a:rPr>
              <a:t>　存貨                               </a:t>
            </a:r>
            <a:r>
              <a:rPr lang="en-US" altLang="zh-TW" sz="1600">
                <a:latin typeface="Calibri" pitchFamily="34" charset="0"/>
              </a:rPr>
              <a:t>$725,427</a:t>
            </a:r>
            <a:endParaRPr lang="en-US" altLang="zh-TW" sz="1500">
              <a:latin typeface="Calibri" pitchFamily="34" charset="0"/>
            </a:endParaRPr>
          </a:p>
        </p:txBody>
      </p:sp>
      <p:sp>
        <p:nvSpPr>
          <p:cNvPr id="61453" name="Rectangle 19"/>
          <p:cNvSpPr>
            <a:spLocks noChangeArrowheads="1"/>
          </p:cNvSpPr>
          <p:nvPr/>
        </p:nvSpPr>
        <p:spPr bwMode="auto">
          <a:xfrm>
            <a:off x="928688" y="0"/>
            <a:ext cx="7835900" cy="677863"/>
          </a:xfrm>
          <a:prstGeom prst="rect">
            <a:avLst/>
          </a:prstGeom>
          <a:noFill/>
          <a:ln w="9525">
            <a:noFill/>
            <a:miter lim="800000"/>
            <a:headEnd/>
            <a:tailEnd/>
          </a:ln>
        </p:spPr>
        <p:txBody>
          <a:bodyPr>
            <a:spAutoFit/>
          </a:bodyPr>
          <a:lstStyle/>
          <a:p>
            <a:pPr algn="ctr"/>
            <a:r>
              <a:rPr kumimoji="0" lang="en-US" altLang="zh-TW" sz="3800" b="1">
                <a:solidFill>
                  <a:srgbClr val="0033CC"/>
                </a:solidFill>
                <a:latin typeface="Cambria" pitchFamily="18" charset="0"/>
                <a:ea typeface="標楷體" pitchFamily="65" charset="-120"/>
              </a:rPr>
              <a:t>XBRL</a:t>
            </a:r>
            <a:r>
              <a:rPr kumimoji="0" lang="zh-TW" altLang="en-US" sz="3800" b="1">
                <a:solidFill>
                  <a:srgbClr val="0033CC"/>
                </a:solidFill>
                <a:latin typeface="Cambria" pitchFamily="18" charset="0"/>
                <a:ea typeface="標楷體" pitchFamily="65" charset="-120"/>
              </a:rPr>
              <a:t>發展歷程</a:t>
            </a:r>
          </a:p>
        </p:txBody>
      </p:sp>
      <p:sp>
        <p:nvSpPr>
          <p:cNvPr id="21" name="文字方塊 20"/>
          <p:cNvSpPr txBox="1">
            <a:spLocks noChangeArrowheads="1"/>
          </p:cNvSpPr>
          <p:nvPr/>
        </p:nvSpPr>
        <p:spPr bwMode="auto">
          <a:xfrm>
            <a:off x="642938" y="6286500"/>
            <a:ext cx="2928937" cy="369888"/>
          </a:xfrm>
          <a:prstGeom prst="rect">
            <a:avLst/>
          </a:prstGeom>
          <a:noFill/>
          <a:ln w="9525">
            <a:noFill/>
            <a:miter lim="800000"/>
            <a:headEnd/>
            <a:tailEnd/>
          </a:ln>
        </p:spPr>
        <p:txBody>
          <a:bodyPr>
            <a:spAutoFit/>
          </a:bodyPr>
          <a:lstStyle/>
          <a:p>
            <a:r>
              <a:rPr kumimoji="0" lang="zh-TW" altLang="en-US">
                <a:latin typeface="Calibri" pitchFamily="34" charset="0"/>
              </a:rPr>
              <a:t>自訂名稱，無法全球互通</a:t>
            </a:r>
            <a:endParaRPr kumimoji="0" lang="en-US">
              <a:latin typeface="Calibri" pitchFamily="34" charset="0"/>
            </a:endParaRPr>
          </a:p>
        </p:txBody>
      </p:sp>
      <p:sp>
        <p:nvSpPr>
          <p:cNvPr id="22" name="文字方塊 21"/>
          <p:cNvSpPr txBox="1">
            <a:spLocks noChangeArrowheads="1"/>
          </p:cNvSpPr>
          <p:nvPr/>
        </p:nvSpPr>
        <p:spPr bwMode="auto">
          <a:xfrm>
            <a:off x="5357813" y="6286500"/>
            <a:ext cx="2928937" cy="369888"/>
          </a:xfrm>
          <a:prstGeom prst="rect">
            <a:avLst/>
          </a:prstGeom>
          <a:noFill/>
          <a:ln w="9525">
            <a:noFill/>
            <a:miter lim="800000"/>
            <a:headEnd/>
            <a:tailEnd/>
          </a:ln>
        </p:spPr>
        <p:txBody>
          <a:bodyPr>
            <a:spAutoFit/>
          </a:bodyPr>
          <a:lstStyle/>
          <a:p>
            <a:r>
              <a:rPr kumimoji="0" lang="zh-TW" altLang="en-US">
                <a:latin typeface="Calibri" pitchFamily="34" charset="0"/>
              </a:rPr>
              <a:t>全球通用的規格定義</a:t>
            </a:r>
            <a:endParaRPr kumimoji="0" lang="en-US" altLang="zh-TW">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blinds(horizontal)">
                                      <p:cBhvr>
                                        <p:cTn id="7" dur="500"/>
                                        <p:tgtEl>
                                          <p:spTgt spid="696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blinds(horizontal)">
                                      <p:cBhvr>
                                        <p:cTn id="10" dur="500"/>
                                        <p:tgtEl>
                                          <p:spTgt spid="6964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9643"/>
                                        </p:tgtEl>
                                        <p:attrNameLst>
                                          <p:attrName>style.visibility</p:attrName>
                                        </p:attrNameLst>
                                      </p:cBhvr>
                                      <p:to>
                                        <p:strVal val="visible"/>
                                      </p:to>
                                    </p:set>
                                    <p:animEffect transition="in" filter="blinds(horizontal)">
                                      <p:cBhvr>
                                        <p:cTn id="15" dur="500"/>
                                        <p:tgtEl>
                                          <p:spTgt spid="6964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9637"/>
                                        </p:tgtEl>
                                        <p:attrNameLst>
                                          <p:attrName>style.visibility</p:attrName>
                                        </p:attrNameLst>
                                      </p:cBhvr>
                                      <p:to>
                                        <p:strVal val="visible"/>
                                      </p:to>
                                    </p:set>
                                    <p:animEffect transition="in" filter="blinds(horizontal)">
                                      <p:cBhvr>
                                        <p:cTn id="18" dur="500"/>
                                        <p:tgtEl>
                                          <p:spTgt spid="6963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9638"/>
                                        </p:tgtEl>
                                        <p:attrNameLst>
                                          <p:attrName>style.visibility</p:attrName>
                                        </p:attrNameLst>
                                      </p:cBhvr>
                                      <p:to>
                                        <p:strVal val="visible"/>
                                      </p:to>
                                    </p:set>
                                    <p:animEffect transition="in" filter="blinds(horizontal)">
                                      <p:cBhvr>
                                        <p:cTn id="21" dur="500"/>
                                        <p:tgtEl>
                                          <p:spTgt spid="696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9640"/>
                                        </p:tgtEl>
                                        <p:attrNameLst>
                                          <p:attrName>style.visibility</p:attrName>
                                        </p:attrNameLst>
                                      </p:cBhvr>
                                      <p:to>
                                        <p:strVal val="visible"/>
                                      </p:to>
                                    </p:set>
                                    <p:animEffect transition="in" filter="blinds(horizontal)">
                                      <p:cBhvr>
                                        <p:cTn id="26" dur="500"/>
                                        <p:tgtEl>
                                          <p:spTgt spid="6964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9639"/>
                                        </p:tgtEl>
                                        <p:attrNameLst>
                                          <p:attrName>style.visibility</p:attrName>
                                        </p:attrNameLst>
                                      </p:cBhvr>
                                      <p:to>
                                        <p:strVal val="visible"/>
                                      </p:to>
                                    </p:set>
                                    <p:animEffect transition="in" filter="blinds(horizontal)">
                                      <p:cBhvr>
                                        <p:cTn id="29" dur="500"/>
                                        <p:tgtEl>
                                          <p:spTgt spid="696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9635"/>
                                        </p:tgtEl>
                                        <p:attrNameLst>
                                          <p:attrName>style.visibility</p:attrName>
                                        </p:attrNameLst>
                                      </p:cBhvr>
                                      <p:to>
                                        <p:strVal val="visible"/>
                                      </p:to>
                                    </p:set>
                                    <p:animEffect transition="in" filter="blinds(horizontal)">
                                      <p:cBhvr>
                                        <p:cTn id="32" dur="500"/>
                                        <p:tgtEl>
                                          <p:spTgt spid="69635"/>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9641"/>
                                        </p:tgtEl>
                                        <p:attrNameLst>
                                          <p:attrName>style.visibility</p:attrName>
                                        </p:attrNameLst>
                                      </p:cBhvr>
                                      <p:to>
                                        <p:strVal val="visible"/>
                                      </p:to>
                                    </p:set>
                                    <p:animEffect transition="in" filter="blinds(horizontal)">
                                      <p:cBhvr>
                                        <p:cTn id="40" dur="500"/>
                                        <p:tgtEl>
                                          <p:spTgt spid="6964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9636"/>
                                        </p:tgtEl>
                                        <p:attrNameLst>
                                          <p:attrName>style.visibility</p:attrName>
                                        </p:attrNameLst>
                                      </p:cBhvr>
                                      <p:to>
                                        <p:strVal val="visible"/>
                                      </p:to>
                                    </p:set>
                                    <p:animEffect transition="in" filter="blinds(horizontal)">
                                      <p:cBhvr>
                                        <p:cTn id="43" dur="500"/>
                                        <p:tgtEl>
                                          <p:spTgt spid="696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9642"/>
                                        </p:tgtEl>
                                        <p:attrNameLst>
                                          <p:attrName>style.visibility</p:attrName>
                                        </p:attrNameLst>
                                      </p:cBhvr>
                                      <p:to>
                                        <p:strVal val="visible"/>
                                      </p:to>
                                    </p:set>
                                    <p:animEffect transition="in" filter="blinds(horizontal)">
                                      <p:cBhvr>
                                        <p:cTn id="46" dur="500"/>
                                        <p:tgtEl>
                                          <p:spTgt spid="69642"/>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animBg="1"/>
      <p:bldP spid="69637" grpId="0" animBg="1"/>
      <p:bldP spid="69638" grpId="0"/>
      <p:bldP spid="69639" grpId="0"/>
      <p:bldP spid="69640" grpId="0" animBg="1"/>
      <p:bldP spid="69641" grpId="0"/>
      <p:bldP spid="69642" grpId="0" animBg="1"/>
      <p:bldP spid="69643" grpId="0" animBg="1"/>
      <p:bldP spid="69644" grpId="0"/>
      <p:bldP spid="69645" grpId="0" animBg="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投影片編號版面配置區 6"/>
          <p:cNvSpPr>
            <a:spLocks noGrp="1"/>
          </p:cNvSpPr>
          <p:nvPr>
            <p:ph type="sldNum" sz="quarter" idx="12"/>
          </p:nvPr>
        </p:nvSpPr>
        <p:spPr/>
        <p:txBody>
          <a:bodyPr/>
          <a:lstStyle/>
          <a:p>
            <a:pPr>
              <a:defRPr/>
            </a:pPr>
            <a:fld id="{AD150679-C14B-4839-BB55-34A65B5866D5}" type="slidenum">
              <a:rPr lang="zh-TW" altLang="en-US"/>
              <a:pPr>
                <a:defRPr/>
              </a:pPr>
              <a:t>6</a:t>
            </a:fld>
            <a:endParaRPr lang="en-US" altLang="zh-TW"/>
          </a:p>
        </p:txBody>
      </p:sp>
      <p:graphicFrame>
        <p:nvGraphicFramePr>
          <p:cNvPr id="229786" name="Group 410"/>
          <p:cNvGraphicFramePr>
            <a:graphicFrameLocks noGrp="1"/>
          </p:cNvGraphicFramePr>
          <p:nvPr>
            <p:ph sz="half" idx="1"/>
          </p:nvPr>
        </p:nvGraphicFramePr>
        <p:xfrm>
          <a:off x="1071563" y="1071563"/>
          <a:ext cx="7102475" cy="2080800"/>
        </p:xfrm>
        <a:graphic>
          <a:graphicData uri="http://schemas.openxmlformats.org/drawingml/2006/table">
            <a:tbl>
              <a:tblPr/>
              <a:tblGrid>
                <a:gridCol w="3313112"/>
                <a:gridCol w="1330325"/>
                <a:gridCol w="2459038"/>
              </a:tblGrid>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Calibri" pitchFamily="34" charset="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33CC"/>
                          </a:solidFill>
                          <a:effectLst/>
                          <a:latin typeface="Calibri" pitchFamily="34" charset="0"/>
                          <a:ea typeface="新細明體" pitchFamily="18" charset="-120"/>
                        </a:rPr>
                        <a:t>PDF</a:t>
                      </a:r>
                      <a:r>
                        <a:rPr kumimoji="0" lang="zh-TW" altLang="en-US" sz="1800" b="1" i="0" u="none" strike="noStrike" cap="none" normalizeH="0" baseline="0" smtClean="0">
                          <a:ln>
                            <a:noFill/>
                          </a:ln>
                          <a:solidFill>
                            <a:srgbClr val="0033CC"/>
                          </a:solidFill>
                          <a:effectLst/>
                          <a:latin typeface="Calibri" pitchFamily="34" charset="0"/>
                          <a:ea typeface="新細明體" pitchFamily="18" charset="-120"/>
                        </a:rPr>
                        <a:t>格式</a:t>
                      </a: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資產</a:t>
                      </a:r>
                      <a:endPar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    流動資產</a:t>
                      </a: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       現金及約當現金</a:t>
                      </a:r>
                      <a:endPar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 </a:t>
                      </a:r>
                      <a:r>
                        <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rPr>
                        <a:t>88,796</a:t>
                      </a: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rPr>
                        <a:t>        </a:t>
                      </a: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應收票據淨額                </a:t>
                      </a:r>
                      <a:endPar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rPr>
                        <a:t>653,248</a:t>
                      </a: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        存貨</a:t>
                      </a:r>
                      <a:endPar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rPr>
                        <a:t>725,427</a:t>
                      </a: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1"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r>
            </a:tbl>
          </a:graphicData>
        </a:graphic>
      </p:graphicFrame>
      <p:sp>
        <p:nvSpPr>
          <p:cNvPr id="229703" name="Rectangle 327"/>
          <p:cNvSpPr>
            <a:spLocks noChangeArrowheads="1"/>
          </p:cNvSpPr>
          <p:nvPr/>
        </p:nvSpPr>
        <p:spPr bwMode="auto">
          <a:xfrm>
            <a:off x="4786313" y="2000250"/>
            <a:ext cx="1000125" cy="357188"/>
          </a:xfrm>
          <a:prstGeom prst="rect">
            <a:avLst/>
          </a:prstGeom>
          <a:noFill/>
          <a:ln w="28575" cap="sq">
            <a:solidFill>
              <a:schemeClr val="tx1"/>
            </a:solidFill>
            <a:miter lim="800000"/>
            <a:headEnd type="none" w="sm" len="sm"/>
            <a:tailEnd type="none" w="sm" len="sm"/>
          </a:ln>
        </p:spPr>
        <p:txBody>
          <a:bodyPr wrap="none" anchor="ctr"/>
          <a:lstStyle/>
          <a:p>
            <a:endParaRPr kumimoji="0" lang="zh-TW" altLang="en-US">
              <a:latin typeface="Calibri" pitchFamily="34" charset="0"/>
            </a:endParaRPr>
          </a:p>
        </p:txBody>
      </p:sp>
      <p:sp>
        <p:nvSpPr>
          <p:cNvPr id="229401" name="AutoShape 25"/>
          <p:cNvSpPr>
            <a:spLocks noChangeArrowheads="1"/>
          </p:cNvSpPr>
          <p:nvPr/>
        </p:nvSpPr>
        <p:spPr bwMode="auto">
          <a:xfrm>
            <a:off x="6858000" y="1714500"/>
            <a:ext cx="1214438" cy="1000125"/>
          </a:xfrm>
          <a:prstGeom prst="wedgeRoundRectCallout">
            <a:avLst>
              <a:gd name="adj1" fmla="val -140147"/>
              <a:gd name="adj2" fmla="val -4584"/>
              <a:gd name="adj3"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lstStyle/>
          <a:p>
            <a:pPr algn="ctr" eaLnBrk="0" fontAlgn="auto" hangingPunct="0">
              <a:spcBef>
                <a:spcPts val="0"/>
              </a:spcBef>
              <a:spcAft>
                <a:spcPts val="0"/>
              </a:spcAft>
              <a:defRPr/>
            </a:pPr>
            <a:r>
              <a:rPr kumimoji="0" lang="zh-TW" altLang="en-US" sz="2000" b="1" dirty="0">
                <a:solidFill>
                  <a:srgbClr val="0000CC"/>
                </a:solidFill>
                <a:ea typeface="標楷體" pitchFamily="65" charset="-120"/>
              </a:rPr>
              <a:t>單純的數字</a:t>
            </a:r>
          </a:p>
        </p:txBody>
      </p:sp>
      <p:sp>
        <p:nvSpPr>
          <p:cNvPr id="63514" name="Rectangle 19"/>
          <p:cNvSpPr>
            <a:spLocks noChangeArrowheads="1"/>
          </p:cNvSpPr>
          <p:nvPr/>
        </p:nvSpPr>
        <p:spPr bwMode="auto">
          <a:xfrm>
            <a:off x="928688" y="0"/>
            <a:ext cx="7835900" cy="677863"/>
          </a:xfrm>
          <a:prstGeom prst="rect">
            <a:avLst/>
          </a:prstGeom>
          <a:noFill/>
          <a:ln w="9525">
            <a:noFill/>
            <a:miter lim="800000"/>
            <a:headEnd/>
            <a:tailEnd/>
          </a:ln>
        </p:spPr>
        <p:txBody>
          <a:bodyPr>
            <a:spAutoFit/>
          </a:bodyPr>
          <a:lstStyle/>
          <a:p>
            <a:pPr algn="ctr"/>
            <a:r>
              <a:rPr kumimoji="0" lang="en-US" altLang="zh-TW" sz="3800" b="1">
                <a:solidFill>
                  <a:srgbClr val="0033CC"/>
                </a:solidFill>
                <a:latin typeface="Cambria" pitchFamily="18" charset="0"/>
                <a:ea typeface="標楷體" pitchFamily="65" charset="-120"/>
                <a:cs typeface="Times New Roman" pitchFamily="18" charset="0"/>
              </a:rPr>
              <a:t>XBRL</a:t>
            </a:r>
            <a:r>
              <a:rPr kumimoji="0" lang="zh-TW" altLang="en-US" sz="3800" b="1">
                <a:solidFill>
                  <a:srgbClr val="0033CC"/>
                </a:solidFill>
                <a:latin typeface="Cambria" pitchFamily="18" charset="0"/>
                <a:ea typeface="標楷體" pitchFamily="65" charset="-120"/>
                <a:cs typeface="Times New Roman" pitchFamily="18" charset="0"/>
              </a:rPr>
              <a:t>讓電腦看懂資料</a:t>
            </a:r>
          </a:p>
        </p:txBody>
      </p:sp>
      <p:graphicFrame>
        <p:nvGraphicFramePr>
          <p:cNvPr id="25" name="Group 410"/>
          <p:cNvGraphicFramePr>
            <a:graphicFrameLocks noGrp="1"/>
          </p:cNvGraphicFramePr>
          <p:nvPr>
            <p:ph sz="half" idx="1"/>
          </p:nvPr>
        </p:nvGraphicFramePr>
        <p:xfrm>
          <a:off x="1071563" y="3919538"/>
          <a:ext cx="7102475" cy="2080800"/>
        </p:xfrm>
        <a:graphic>
          <a:graphicData uri="http://schemas.openxmlformats.org/drawingml/2006/table">
            <a:tbl>
              <a:tblPr/>
              <a:tblGrid>
                <a:gridCol w="3313112"/>
                <a:gridCol w="1330325"/>
                <a:gridCol w="2459038"/>
              </a:tblGrid>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Calibri" pitchFamily="34" charset="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0033CC"/>
                          </a:solidFill>
                          <a:effectLst/>
                          <a:latin typeface="Calibri" pitchFamily="34" charset="0"/>
                          <a:ea typeface="新細明體" pitchFamily="18" charset="-120"/>
                        </a:rPr>
                        <a:t>XBRL</a:t>
                      </a:r>
                      <a:r>
                        <a:rPr kumimoji="0" lang="zh-TW" altLang="en-US" sz="1800" b="1" i="0" u="none" strike="noStrike" cap="none" normalizeH="0" baseline="0" smtClean="0">
                          <a:ln>
                            <a:noFill/>
                          </a:ln>
                          <a:solidFill>
                            <a:srgbClr val="0033CC"/>
                          </a:solidFill>
                          <a:effectLst/>
                          <a:latin typeface="Calibri" pitchFamily="34" charset="0"/>
                          <a:ea typeface="新細明體" pitchFamily="18" charset="-120"/>
                        </a:rPr>
                        <a:t>格式</a:t>
                      </a: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資產</a:t>
                      </a:r>
                      <a:endPar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r>
              <a:tr h="190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    流動資產</a:t>
                      </a: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       現金及約當現金</a:t>
                      </a:r>
                      <a:endPar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 </a:t>
                      </a:r>
                      <a:r>
                        <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rPr>
                        <a:t>88,796</a:t>
                      </a: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rPr>
                        <a:t>        </a:t>
                      </a: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應收票據淨額                </a:t>
                      </a:r>
                      <a:endPar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rPr>
                        <a:t>653,248</a:t>
                      </a: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smtClean="0">
                          <a:ln>
                            <a:noFill/>
                          </a:ln>
                          <a:solidFill>
                            <a:schemeClr val="tx1"/>
                          </a:solidFill>
                          <a:effectLst/>
                          <a:latin typeface="新細明體" pitchFamily="18" charset="-120"/>
                          <a:ea typeface="新細明體" pitchFamily="18" charset="-120"/>
                        </a:rPr>
                        <a:t>        存貨</a:t>
                      </a:r>
                      <a:endPar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新細明體" pitchFamily="18" charset="-120"/>
                          <a:ea typeface="新細明體" pitchFamily="18" charset="-120"/>
                        </a:rPr>
                        <a:t>725,427</a:t>
                      </a:r>
                    </a:p>
                  </a:txBody>
                  <a:tcPr marL="90000" marR="90000" marT="18000" marB="18000" horzOverflow="overflow">
                    <a:lnL>
                      <a:noFill/>
                    </a:lnL>
                    <a:lnR>
                      <a:noFill/>
                    </a:lnR>
                    <a:lnT>
                      <a:noFill/>
                    </a:lnT>
                    <a:lnB>
                      <a:noFill/>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DDDDDD"/>
                    </a:solidFill>
                  </a:tcPr>
                </a:tc>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1"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smtClean="0">
                        <a:ln>
                          <a:noFill/>
                        </a:ln>
                        <a:solidFill>
                          <a:schemeClr val="tx1"/>
                        </a:solidFill>
                        <a:effectLst/>
                        <a:latin typeface="Arial" pitchFamily="34" charset="0"/>
                        <a:ea typeface="標楷體" pitchFamily="65" charset="-120"/>
                      </a:endParaRPr>
                    </a:p>
                  </a:txBody>
                  <a:tcPr marL="90000" marR="90000" marT="18000" marB="18000" horzOverflow="overflow">
                    <a:lnL>
                      <a:noFill/>
                    </a:lnL>
                    <a:lnR>
                      <a:noFill/>
                    </a:lnR>
                    <a:lnT>
                      <a:noFill/>
                    </a:lnT>
                    <a:lnB>
                      <a:noFill/>
                    </a:lnB>
                    <a:lnTlToBr>
                      <a:noFill/>
                    </a:lnTlToBr>
                    <a:lnBlToTr>
                      <a:noFill/>
                    </a:lnBlToTr>
                    <a:solidFill>
                      <a:srgbClr val="FFFFFF"/>
                    </a:solidFill>
                  </a:tcPr>
                </a:tc>
              </a:tr>
            </a:tbl>
          </a:graphicData>
        </a:graphic>
      </p:graphicFrame>
      <p:sp>
        <p:nvSpPr>
          <p:cNvPr id="229400" name="AutoShape 24"/>
          <p:cNvSpPr>
            <a:spLocks noChangeArrowheads="1"/>
          </p:cNvSpPr>
          <p:nvPr/>
        </p:nvSpPr>
        <p:spPr bwMode="auto">
          <a:xfrm>
            <a:off x="6786563" y="4500563"/>
            <a:ext cx="2339975" cy="1800225"/>
          </a:xfrm>
          <a:prstGeom prst="wedgeRoundRectCallout">
            <a:avLst>
              <a:gd name="adj1" fmla="val -93954"/>
              <a:gd name="adj2" fmla="val -18099"/>
              <a:gd name="adj3"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lIns="18000" tIns="10800" rIns="54000" bIns="10800"/>
          <a:lstStyle/>
          <a:p>
            <a:pPr algn="ctr" eaLnBrk="0" fontAlgn="auto" hangingPunct="0">
              <a:spcBef>
                <a:spcPts val="0"/>
              </a:spcBef>
              <a:spcAft>
                <a:spcPts val="0"/>
              </a:spcAft>
              <a:defRPr/>
            </a:pPr>
            <a:r>
              <a:rPr kumimoji="0" lang="zh-TW" altLang="en-US" b="1" dirty="0">
                <a:solidFill>
                  <a:srgbClr val="C00000"/>
                </a:solidFill>
                <a:ea typeface="標楷體" pitchFamily="65" charset="-120"/>
              </a:rPr>
              <a:t>這個數字代表：</a:t>
            </a:r>
            <a:endParaRPr kumimoji="0" lang="en-US" altLang="zh-TW" b="1" dirty="0">
              <a:solidFill>
                <a:srgbClr val="C00000"/>
              </a:solidFill>
              <a:ea typeface="標楷體" pitchFamily="65" charset="-120"/>
            </a:endParaRPr>
          </a:p>
          <a:p>
            <a:pPr algn="ctr" eaLnBrk="0" fontAlgn="auto" hangingPunct="0">
              <a:spcBef>
                <a:spcPts val="0"/>
              </a:spcBef>
              <a:spcAft>
                <a:spcPts val="0"/>
              </a:spcAft>
              <a:defRPr/>
            </a:pPr>
            <a:r>
              <a:rPr kumimoji="0" lang="en-US" altLang="zh-TW" b="1" dirty="0">
                <a:solidFill>
                  <a:srgbClr val="C00000"/>
                </a:solidFill>
                <a:ea typeface="標楷體" pitchFamily="65" charset="-120"/>
              </a:rPr>
              <a:t>ABC</a:t>
            </a:r>
            <a:r>
              <a:rPr kumimoji="0" lang="zh-TW" altLang="en-US" b="1" dirty="0">
                <a:solidFill>
                  <a:srgbClr val="C00000"/>
                </a:solidFill>
                <a:ea typeface="標楷體" pitchFamily="65" charset="-120"/>
              </a:rPr>
              <a:t>公司</a:t>
            </a:r>
            <a:r>
              <a:rPr kumimoji="0" lang="en-US" altLang="zh-TW" b="1" dirty="0">
                <a:solidFill>
                  <a:srgbClr val="C00000"/>
                </a:solidFill>
                <a:ea typeface="標楷體" pitchFamily="65" charset="-120"/>
              </a:rPr>
              <a:t>2008/12/31</a:t>
            </a:r>
            <a:r>
              <a:rPr kumimoji="0" lang="zh-TW" altLang="en-US" b="1" dirty="0">
                <a:solidFill>
                  <a:srgbClr val="C00000"/>
                </a:solidFill>
                <a:ea typeface="標楷體" pitchFamily="65" charset="-120"/>
              </a:rPr>
              <a:t>，現金及約當現金新台幣</a:t>
            </a:r>
            <a:r>
              <a:rPr kumimoji="0" lang="en-US" altLang="zh-TW" b="1" dirty="0">
                <a:solidFill>
                  <a:srgbClr val="C00000"/>
                </a:solidFill>
                <a:ea typeface="標楷體" pitchFamily="65" charset="-120"/>
              </a:rPr>
              <a:t>88,796</a:t>
            </a:r>
            <a:r>
              <a:rPr kumimoji="0" lang="zh-TW" altLang="en-US" b="1" dirty="0">
                <a:solidFill>
                  <a:srgbClr val="C00000"/>
                </a:solidFill>
                <a:ea typeface="標楷體" pitchFamily="65" charset="-120"/>
              </a:rPr>
              <a:t>元，且採用台灣</a:t>
            </a:r>
            <a:r>
              <a:rPr kumimoji="0" lang="en-US" altLang="zh-TW" b="1" dirty="0">
                <a:solidFill>
                  <a:srgbClr val="C00000"/>
                </a:solidFill>
                <a:ea typeface="標楷體" pitchFamily="65" charset="-120"/>
              </a:rPr>
              <a:t>GAAP</a:t>
            </a:r>
          </a:p>
        </p:txBody>
      </p:sp>
      <p:sp>
        <p:nvSpPr>
          <p:cNvPr id="229788" name="Text Box 412"/>
          <p:cNvSpPr txBox="1">
            <a:spLocks noChangeArrowheads="1"/>
          </p:cNvSpPr>
          <p:nvPr/>
        </p:nvSpPr>
        <p:spPr bwMode="auto">
          <a:xfrm>
            <a:off x="3500438" y="4500563"/>
            <a:ext cx="1071562" cy="307975"/>
          </a:xfrm>
          <a:prstGeom prst="rect">
            <a:avLst/>
          </a:prstGeom>
          <a:noFill/>
          <a:ln w="12700" cap="sq">
            <a:noFill/>
            <a:miter lim="800000"/>
            <a:headEnd type="none" w="sm" len="sm"/>
            <a:tailEnd type="none" w="sm" len="sm"/>
          </a:ln>
        </p:spPr>
        <p:txBody>
          <a:bodyPr lIns="54000" rIns="54000">
            <a:spAutoFit/>
          </a:bodyPr>
          <a:lstStyle/>
          <a:p>
            <a:pPr eaLnBrk="0" fontAlgn="auto" hangingPunct="0">
              <a:spcBef>
                <a:spcPts val="0"/>
              </a:spcBef>
              <a:spcAft>
                <a:spcPts val="0"/>
              </a:spcAft>
              <a:defRPr/>
            </a:pPr>
            <a:r>
              <a:rPr kumimoji="0" lang="en-US" altLang="zh-TW" sz="1400" b="1" dirty="0">
                <a:solidFill>
                  <a:schemeClr val="accent2">
                    <a:lumMod val="75000"/>
                  </a:schemeClr>
                </a:solidFill>
                <a:latin typeface="+mn-lt"/>
                <a:ea typeface="標楷體" pitchFamily="65" charset="-120"/>
              </a:rPr>
              <a:t>&lt;ABC</a:t>
            </a:r>
            <a:r>
              <a:rPr kumimoji="0" lang="zh-TW" altLang="en-US" sz="1400" b="1" dirty="0">
                <a:solidFill>
                  <a:schemeClr val="accent2">
                    <a:lumMod val="75000"/>
                  </a:schemeClr>
                </a:solidFill>
                <a:latin typeface="+mn-lt"/>
                <a:ea typeface="標楷體" pitchFamily="65" charset="-120"/>
              </a:rPr>
              <a:t>公司</a:t>
            </a:r>
            <a:r>
              <a:rPr kumimoji="0" lang="en-US" altLang="zh-TW" sz="1400" b="1" dirty="0">
                <a:solidFill>
                  <a:schemeClr val="accent2">
                    <a:lumMod val="75000"/>
                  </a:schemeClr>
                </a:solidFill>
                <a:latin typeface="+mn-lt"/>
                <a:ea typeface="標楷體" pitchFamily="65" charset="-120"/>
              </a:rPr>
              <a:t>&gt;</a:t>
            </a:r>
          </a:p>
        </p:txBody>
      </p:sp>
      <p:sp>
        <p:nvSpPr>
          <p:cNvPr id="229787" name="Text Box 411"/>
          <p:cNvSpPr txBox="1">
            <a:spLocks noChangeArrowheads="1"/>
          </p:cNvSpPr>
          <p:nvPr/>
        </p:nvSpPr>
        <p:spPr bwMode="auto">
          <a:xfrm>
            <a:off x="3571875" y="4786313"/>
            <a:ext cx="1081088" cy="307975"/>
          </a:xfrm>
          <a:prstGeom prst="rect">
            <a:avLst/>
          </a:prstGeom>
          <a:noFill/>
          <a:ln w="12700" cap="sq">
            <a:noFill/>
            <a:miter lim="800000"/>
            <a:headEnd type="none" w="sm" len="sm"/>
            <a:tailEnd type="none" w="sm" len="sm"/>
          </a:ln>
        </p:spPr>
        <p:txBody>
          <a:bodyPr lIns="54000" rIns="54000">
            <a:spAutoFit/>
          </a:bodyPr>
          <a:lstStyle/>
          <a:p>
            <a:pPr eaLnBrk="0" fontAlgn="auto" hangingPunct="0">
              <a:spcBef>
                <a:spcPts val="0"/>
              </a:spcBef>
              <a:spcAft>
                <a:spcPts val="0"/>
              </a:spcAft>
              <a:defRPr/>
            </a:pPr>
            <a:r>
              <a:rPr kumimoji="0" lang="en-US" altLang="zh-TW" sz="1400" b="1" dirty="0">
                <a:solidFill>
                  <a:schemeClr val="accent2">
                    <a:lumMod val="75000"/>
                  </a:schemeClr>
                </a:solidFill>
                <a:latin typeface="+mn-lt"/>
                <a:ea typeface="標楷體" pitchFamily="65" charset="-120"/>
              </a:rPr>
              <a:t>&lt;20081231&gt;</a:t>
            </a:r>
          </a:p>
        </p:txBody>
      </p:sp>
      <p:sp>
        <p:nvSpPr>
          <p:cNvPr id="229791" name="Text Box 415"/>
          <p:cNvSpPr txBox="1">
            <a:spLocks noChangeArrowheads="1"/>
          </p:cNvSpPr>
          <p:nvPr/>
        </p:nvSpPr>
        <p:spPr bwMode="auto">
          <a:xfrm>
            <a:off x="4643438" y="4286250"/>
            <a:ext cx="1214437" cy="523875"/>
          </a:xfrm>
          <a:prstGeom prst="rect">
            <a:avLst/>
          </a:prstGeom>
          <a:noFill/>
          <a:ln w="12700" cap="sq">
            <a:noFill/>
            <a:miter lim="800000"/>
            <a:headEnd type="none" w="sm" len="sm"/>
            <a:tailEnd type="none" w="sm" len="sm"/>
          </a:ln>
        </p:spPr>
        <p:txBody>
          <a:bodyPr lIns="18000" rIns="18000">
            <a:spAutoFit/>
          </a:bodyPr>
          <a:lstStyle/>
          <a:p>
            <a:pPr eaLnBrk="0" fontAlgn="auto" hangingPunct="0">
              <a:spcBef>
                <a:spcPts val="0"/>
              </a:spcBef>
              <a:spcAft>
                <a:spcPts val="0"/>
              </a:spcAft>
              <a:defRPr/>
            </a:pPr>
            <a:r>
              <a:rPr kumimoji="0" lang="en-US" altLang="zh-TW" sz="1400" b="1" dirty="0">
                <a:solidFill>
                  <a:schemeClr val="accent2">
                    <a:lumMod val="75000"/>
                  </a:schemeClr>
                </a:solidFill>
                <a:latin typeface="+mn-lt"/>
                <a:ea typeface="標楷體" pitchFamily="65" charset="-120"/>
              </a:rPr>
              <a:t>&lt;Cash &amp; Cash Equivalents&gt;</a:t>
            </a:r>
          </a:p>
        </p:txBody>
      </p:sp>
      <p:sp>
        <p:nvSpPr>
          <p:cNvPr id="229790" name="Text Box 414"/>
          <p:cNvSpPr txBox="1">
            <a:spLocks noChangeArrowheads="1"/>
          </p:cNvSpPr>
          <p:nvPr/>
        </p:nvSpPr>
        <p:spPr bwMode="auto">
          <a:xfrm>
            <a:off x="5786438" y="4643438"/>
            <a:ext cx="1081087" cy="307975"/>
          </a:xfrm>
          <a:prstGeom prst="rect">
            <a:avLst/>
          </a:prstGeom>
          <a:noFill/>
          <a:ln w="12700" cap="sq">
            <a:noFill/>
            <a:miter lim="800000"/>
            <a:headEnd type="none" w="sm" len="sm"/>
            <a:tailEnd type="none" w="sm" len="sm"/>
          </a:ln>
        </p:spPr>
        <p:txBody>
          <a:bodyPr lIns="18000" rIns="18000">
            <a:spAutoFit/>
          </a:bodyPr>
          <a:lstStyle/>
          <a:p>
            <a:pPr eaLnBrk="0" fontAlgn="auto" hangingPunct="0">
              <a:spcBef>
                <a:spcPts val="0"/>
              </a:spcBef>
              <a:spcAft>
                <a:spcPts val="0"/>
              </a:spcAft>
              <a:defRPr/>
            </a:pPr>
            <a:r>
              <a:rPr kumimoji="0" lang="en-US" altLang="zh-TW" sz="1400" b="1" dirty="0">
                <a:solidFill>
                  <a:schemeClr val="accent2">
                    <a:lumMod val="75000"/>
                  </a:schemeClr>
                </a:solidFill>
                <a:latin typeface="+mn-lt"/>
                <a:ea typeface="標楷體" pitchFamily="65" charset="-120"/>
              </a:rPr>
              <a:t>&lt;TWD&gt;</a:t>
            </a:r>
          </a:p>
        </p:txBody>
      </p:sp>
      <p:sp>
        <p:nvSpPr>
          <p:cNvPr id="26" name="Rectangle 327"/>
          <p:cNvSpPr>
            <a:spLocks noChangeArrowheads="1"/>
          </p:cNvSpPr>
          <p:nvPr/>
        </p:nvSpPr>
        <p:spPr bwMode="auto">
          <a:xfrm>
            <a:off x="4786313" y="4857750"/>
            <a:ext cx="1000125" cy="357188"/>
          </a:xfrm>
          <a:prstGeom prst="rect">
            <a:avLst/>
          </a:prstGeom>
          <a:noFill/>
          <a:ln w="28575" cap="sq">
            <a:solidFill>
              <a:srgbClr val="C00000"/>
            </a:solidFill>
            <a:miter lim="800000"/>
            <a:headEnd type="none" w="sm" len="sm"/>
            <a:tailEnd type="none" w="sm" len="sm"/>
          </a:ln>
        </p:spPr>
        <p:txBody>
          <a:bodyPr wrap="none" anchor="ctr"/>
          <a:lstStyle/>
          <a:p>
            <a:endParaRPr kumimoji="0" lang="zh-TW" altLang="en-US">
              <a:latin typeface="Calibri" pitchFamily="34" charset="0"/>
            </a:endParaRPr>
          </a:p>
        </p:txBody>
      </p:sp>
      <p:sp>
        <p:nvSpPr>
          <p:cNvPr id="27" name="Text Box 414"/>
          <p:cNvSpPr txBox="1">
            <a:spLocks noChangeArrowheads="1"/>
          </p:cNvSpPr>
          <p:nvPr/>
        </p:nvSpPr>
        <p:spPr bwMode="auto">
          <a:xfrm>
            <a:off x="3571875" y="5143500"/>
            <a:ext cx="1081088" cy="307975"/>
          </a:xfrm>
          <a:prstGeom prst="rect">
            <a:avLst/>
          </a:prstGeom>
          <a:noFill/>
          <a:ln w="12700" cap="sq">
            <a:noFill/>
            <a:miter lim="800000"/>
            <a:headEnd type="none" w="sm" len="sm"/>
            <a:tailEnd type="none" w="sm" len="sm"/>
          </a:ln>
        </p:spPr>
        <p:txBody>
          <a:bodyPr lIns="18000" rIns="18000">
            <a:spAutoFit/>
          </a:bodyPr>
          <a:lstStyle/>
          <a:p>
            <a:pPr eaLnBrk="0" fontAlgn="auto" hangingPunct="0">
              <a:spcBef>
                <a:spcPts val="0"/>
              </a:spcBef>
              <a:spcAft>
                <a:spcPts val="0"/>
              </a:spcAft>
              <a:defRPr/>
            </a:pPr>
            <a:r>
              <a:rPr kumimoji="0" lang="en-US" altLang="zh-TW" sz="1400" b="1" dirty="0">
                <a:solidFill>
                  <a:schemeClr val="accent2">
                    <a:lumMod val="75000"/>
                  </a:schemeClr>
                </a:solidFill>
                <a:latin typeface="+mn-lt"/>
                <a:ea typeface="標楷體" pitchFamily="65" charset="-120"/>
              </a:rPr>
              <a:t>&lt;TW GAAP&gt;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70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2940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1000"/>
                                  </p:stCondLst>
                                  <p:childTnLst>
                                    <p:set>
                                      <p:cBhvr>
                                        <p:cTn id="24" dur="1" fill="hold">
                                          <p:stCondLst>
                                            <p:cond delay="0"/>
                                          </p:stCondLst>
                                        </p:cTn>
                                        <p:tgtEl>
                                          <p:spTgt spid="22978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1000"/>
                                  </p:stCondLst>
                                  <p:childTnLst>
                                    <p:set>
                                      <p:cBhvr>
                                        <p:cTn id="27" dur="1" fill="hold">
                                          <p:stCondLst>
                                            <p:cond delay="0"/>
                                          </p:stCondLst>
                                        </p:cTn>
                                        <p:tgtEl>
                                          <p:spTgt spid="22978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1000"/>
                                  </p:stCondLst>
                                  <p:childTnLst>
                                    <p:set>
                                      <p:cBhvr>
                                        <p:cTn id="30" dur="1" fill="hold">
                                          <p:stCondLst>
                                            <p:cond delay="0"/>
                                          </p:stCondLst>
                                        </p:cTn>
                                        <p:tgtEl>
                                          <p:spTgt spid="229791"/>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grpId="0" nodeType="afterEffect">
                                  <p:stCondLst>
                                    <p:cond delay="1000"/>
                                  </p:stCondLst>
                                  <p:childTnLst>
                                    <p:set>
                                      <p:cBhvr>
                                        <p:cTn id="33" dur="1" fill="hold">
                                          <p:stCondLst>
                                            <p:cond delay="0"/>
                                          </p:stCondLst>
                                        </p:cTn>
                                        <p:tgtEl>
                                          <p:spTgt spid="229790"/>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grpId="0" nodeType="afterEffect">
                                  <p:stCondLst>
                                    <p:cond delay="1000"/>
                                  </p:stCondLst>
                                  <p:childTnLst>
                                    <p:set>
                                      <p:cBhvr>
                                        <p:cTn id="36" dur="1" fill="hold">
                                          <p:stCondLst>
                                            <p:cond delay="0"/>
                                          </p:stCondLst>
                                        </p:cTn>
                                        <p:tgtEl>
                                          <p:spTgt spid="27"/>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0"/>
                                          </p:stCondLst>
                                        </p:cTn>
                                        <p:tgtEl>
                                          <p:spTgt spid="22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703" grpId="0" animBg="1"/>
      <p:bldP spid="229401" grpId="0" animBg="1"/>
      <p:bldP spid="229400" grpId="0" animBg="1"/>
      <p:bldP spid="229788" grpId="0"/>
      <p:bldP spid="229787" grpId="0"/>
      <p:bldP spid="229791" grpId="0"/>
      <p:bldP spid="229790" grpId="0"/>
      <p:bldP spid="26"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457200" y="0"/>
            <a:ext cx="8229600" cy="654050"/>
          </a:xfrm>
        </p:spPr>
        <p:txBody>
          <a:bodyPr/>
          <a:lstStyle/>
          <a:p>
            <a:pPr eaLnBrk="1" hangingPunct="1"/>
            <a:r>
              <a:rPr lang="en-US" altLang="zh-TW" sz="3800" b="1" smtClean="0">
                <a:solidFill>
                  <a:srgbClr val="0033CC"/>
                </a:solidFill>
                <a:latin typeface="Cambria" pitchFamily="18" charset="0"/>
                <a:ea typeface="標楷體" pitchFamily="65" charset="-120"/>
              </a:rPr>
              <a:t>XBRL</a:t>
            </a:r>
            <a:r>
              <a:rPr lang="zh-TW" altLang="en-US" sz="3800" b="1" smtClean="0">
                <a:solidFill>
                  <a:srgbClr val="0033CC"/>
                </a:solidFill>
                <a:latin typeface="Cambria" pitchFamily="18" charset="0"/>
                <a:ea typeface="標楷體" pitchFamily="65" charset="-120"/>
              </a:rPr>
              <a:t>的三階層架構剖析</a:t>
            </a:r>
            <a:endParaRPr lang="en-US" sz="3800" smtClean="0">
              <a:solidFill>
                <a:srgbClr val="0033CC"/>
              </a:solidFill>
              <a:latin typeface="Cambria" pitchFamily="18" charset="0"/>
              <a:ea typeface="標楷體" pitchFamily="65" charset="-120"/>
            </a:endParaRPr>
          </a:p>
        </p:txBody>
      </p:sp>
      <p:sp>
        <p:nvSpPr>
          <p:cNvPr id="65538" name="Rectangle 3"/>
          <p:cNvSpPr>
            <a:spLocks noGrp="1" noChangeArrowheads="1"/>
          </p:cNvSpPr>
          <p:nvPr>
            <p:ph type="body" idx="1"/>
          </p:nvPr>
        </p:nvSpPr>
        <p:spPr>
          <a:xfrm>
            <a:off x="357188" y="928688"/>
            <a:ext cx="3929062" cy="5572125"/>
          </a:xfrm>
        </p:spPr>
        <p:txBody>
          <a:bodyPr/>
          <a:lstStyle/>
          <a:p>
            <a:pPr eaLnBrk="1" hangingPunct="1">
              <a:lnSpc>
                <a:spcPts val="2400"/>
              </a:lnSpc>
              <a:spcBef>
                <a:spcPct val="0"/>
              </a:spcBef>
              <a:spcAft>
                <a:spcPts val="600"/>
              </a:spcAft>
              <a:buClr>
                <a:srgbClr val="0000FF"/>
              </a:buClr>
              <a:buFont typeface="Wingdings" pitchFamily="2" charset="2"/>
              <a:buChar char="§"/>
            </a:pPr>
            <a:r>
              <a:rPr lang="zh-TW" altLang="en-US" sz="2000" smtClean="0">
                <a:latin typeface="標楷體" pitchFamily="65" charset="-120"/>
                <a:ea typeface="標楷體" pitchFamily="65" charset="-120"/>
              </a:rPr>
              <a:t>基礎架構層</a:t>
            </a:r>
          </a:p>
          <a:p>
            <a:pPr lvl="1" eaLnBrk="1" hangingPunct="1">
              <a:lnSpc>
                <a:spcPts val="2400"/>
              </a:lnSpc>
              <a:spcBef>
                <a:spcPct val="0"/>
              </a:spcBef>
              <a:spcAft>
                <a:spcPts val="600"/>
              </a:spcAft>
            </a:pPr>
            <a:r>
              <a:rPr lang="zh-TW" altLang="en-US" sz="2000" smtClean="0"/>
              <a:t> </a:t>
            </a:r>
            <a:r>
              <a:rPr lang="en-US" altLang="zh-TW" sz="2000" b="1" smtClean="0">
                <a:solidFill>
                  <a:srgbClr val="0000FF"/>
                </a:solidFill>
              </a:rPr>
              <a:t>XBRL Specification</a:t>
            </a:r>
            <a:r>
              <a:rPr lang="zh-TW" altLang="en-US" sz="2000" b="1" smtClean="0">
                <a:solidFill>
                  <a:srgbClr val="0000FF"/>
                </a:solidFill>
              </a:rPr>
              <a:t>（基本規格）</a:t>
            </a:r>
            <a:r>
              <a:rPr lang="zh-TW" altLang="en-US" sz="2000" smtClean="0"/>
              <a:t>：由</a:t>
            </a:r>
            <a:r>
              <a:rPr lang="en-US" altLang="zh-TW" sz="2000" b="1" u="sng" smtClean="0">
                <a:solidFill>
                  <a:srgbClr val="800000"/>
                </a:solidFill>
              </a:rPr>
              <a:t>XBRL</a:t>
            </a:r>
            <a:r>
              <a:rPr lang="zh-TW" altLang="en-US" sz="2000" b="1" u="sng" smtClean="0">
                <a:solidFill>
                  <a:srgbClr val="800000"/>
                </a:solidFill>
              </a:rPr>
              <a:t>國際組織</a:t>
            </a:r>
            <a:r>
              <a:rPr lang="zh-TW" altLang="en-US" sz="2000" smtClean="0"/>
              <a:t>制訂，最新版本為</a:t>
            </a:r>
            <a:r>
              <a:rPr lang="en-US" altLang="zh-TW" sz="2000" b="1" smtClean="0"/>
              <a:t>XBRL 2.1</a:t>
            </a:r>
          </a:p>
          <a:p>
            <a:pPr eaLnBrk="1" hangingPunct="1">
              <a:lnSpc>
                <a:spcPts val="2400"/>
              </a:lnSpc>
              <a:spcBef>
                <a:spcPct val="0"/>
              </a:spcBef>
              <a:spcAft>
                <a:spcPts val="600"/>
              </a:spcAft>
              <a:buClr>
                <a:srgbClr val="0000FF"/>
              </a:buClr>
              <a:buFont typeface="Wingdings" pitchFamily="2" charset="2"/>
              <a:buChar char="§"/>
            </a:pPr>
            <a:r>
              <a:rPr lang="zh-TW" altLang="en-US" sz="2000" smtClean="0">
                <a:latin typeface="標楷體" pitchFamily="65" charset="-120"/>
                <a:ea typeface="標楷體" pitchFamily="65" charset="-120"/>
              </a:rPr>
              <a:t>應用架構層</a:t>
            </a:r>
            <a:endParaRPr lang="en-US" altLang="zh-TW" sz="2000" smtClean="0">
              <a:latin typeface="標楷體" pitchFamily="65" charset="-120"/>
              <a:ea typeface="標楷體" pitchFamily="65" charset="-120"/>
            </a:endParaRPr>
          </a:p>
          <a:p>
            <a:pPr lvl="1" eaLnBrk="1" hangingPunct="1">
              <a:lnSpc>
                <a:spcPts val="2400"/>
              </a:lnSpc>
              <a:spcBef>
                <a:spcPct val="0"/>
              </a:spcBef>
              <a:spcAft>
                <a:spcPts val="600"/>
              </a:spcAft>
            </a:pPr>
            <a:r>
              <a:rPr lang="zh-TW" altLang="en-US" sz="2000" smtClean="0">
                <a:solidFill>
                  <a:srgbClr val="0000FF"/>
                </a:solidFill>
              </a:rPr>
              <a:t> </a:t>
            </a:r>
            <a:r>
              <a:rPr lang="en-US" altLang="zh-TW" sz="2000" b="1" smtClean="0">
                <a:solidFill>
                  <a:srgbClr val="0000FF"/>
                </a:solidFill>
              </a:rPr>
              <a:t>XBRL Taxonomy</a:t>
            </a:r>
            <a:r>
              <a:rPr lang="zh-TW" altLang="en-US" sz="2000" b="1" smtClean="0">
                <a:solidFill>
                  <a:srgbClr val="0000FF"/>
                </a:solidFill>
              </a:rPr>
              <a:t>（分類標準）</a:t>
            </a:r>
            <a:r>
              <a:rPr lang="zh-TW" altLang="en-US" sz="2000" smtClean="0">
                <a:solidFill>
                  <a:srgbClr val="0000FF"/>
                </a:solidFill>
              </a:rPr>
              <a:t>：</a:t>
            </a:r>
            <a:r>
              <a:rPr lang="zh-TW" altLang="en-US" sz="2000" smtClean="0"/>
              <a:t>由</a:t>
            </a:r>
            <a:r>
              <a:rPr lang="zh-TW" altLang="en-US" sz="2000" b="1" u="sng" smtClean="0">
                <a:solidFill>
                  <a:srgbClr val="800000"/>
                </a:solidFill>
              </a:rPr>
              <a:t>各國或各監理單位</a:t>
            </a:r>
            <a:r>
              <a:rPr lang="zh-TW" altLang="en-US" sz="2000" smtClean="0"/>
              <a:t>依規格書規範，選擇適當工具，再按照會計準則或法令規定，自行制訂或引用其他公開分類標準</a:t>
            </a:r>
          </a:p>
          <a:p>
            <a:pPr eaLnBrk="1" hangingPunct="1">
              <a:lnSpc>
                <a:spcPts val="2400"/>
              </a:lnSpc>
              <a:spcBef>
                <a:spcPct val="0"/>
              </a:spcBef>
              <a:spcAft>
                <a:spcPts val="600"/>
              </a:spcAft>
              <a:buClr>
                <a:srgbClr val="0000FF"/>
              </a:buClr>
              <a:buFont typeface="Wingdings" pitchFamily="2" charset="2"/>
              <a:buChar char="§"/>
            </a:pPr>
            <a:r>
              <a:rPr lang="zh-TW" altLang="en-US" sz="2000" smtClean="0">
                <a:latin typeface="標楷體" pitchFamily="65" charset="-120"/>
                <a:ea typeface="標楷體" pitchFamily="65" charset="-120"/>
              </a:rPr>
              <a:t> 實例應用層</a:t>
            </a:r>
          </a:p>
          <a:p>
            <a:pPr lvl="1" eaLnBrk="1" hangingPunct="1">
              <a:lnSpc>
                <a:spcPts val="2400"/>
              </a:lnSpc>
              <a:spcBef>
                <a:spcPct val="0"/>
              </a:spcBef>
              <a:spcAft>
                <a:spcPts val="600"/>
              </a:spcAft>
            </a:pPr>
            <a:r>
              <a:rPr lang="zh-TW" altLang="en-US" sz="2000" b="1" smtClean="0"/>
              <a:t> </a:t>
            </a:r>
            <a:r>
              <a:rPr lang="en-US" altLang="zh-TW" sz="2000" b="1" smtClean="0">
                <a:solidFill>
                  <a:srgbClr val="0000FF"/>
                </a:solidFill>
              </a:rPr>
              <a:t>XBRL Instance doc.</a:t>
            </a:r>
            <a:r>
              <a:rPr lang="zh-TW" altLang="en-US" sz="2000" b="1" smtClean="0">
                <a:solidFill>
                  <a:srgbClr val="0000FF"/>
                </a:solidFill>
              </a:rPr>
              <a:t>（案例文件）</a:t>
            </a:r>
            <a:r>
              <a:rPr lang="zh-TW" altLang="en-US" sz="2000" smtClean="0"/>
              <a:t>：由</a:t>
            </a:r>
            <a:r>
              <a:rPr lang="zh-TW" altLang="en-US" sz="2000" b="1" u="sng" smtClean="0">
                <a:solidFill>
                  <a:srgbClr val="800000"/>
                </a:solidFill>
              </a:rPr>
              <a:t>企業</a:t>
            </a:r>
            <a:r>
              <a:rPr lang="zh-TW" altLang="en-US" sz="2000" smtClean="0"/>
              <a:t>按照</a:t>
            </a:r>
            <a:r>
              <a:rPr lang="en-US" altLang="zh-TW" sz="2000" smtClean="0"/>
              <a:t>Taxonomy</a:t>
            </a:r>
            <a:r>
              <a:rPr lang="zh-TW" altLang="en-US" sz="2000" smtClean="0"/>
              <a:t>的規範，選擇適當工具，將財務報表內容編製成</a:t>
            </a:r>
            <a:r>
              <a:rPr lang="en-US" altLang="zh-TW" sz="2000" smtClean="0"/>
              <a:t>XBRL</a:t>
            </a:r>
            <a:r>
              <a:rPr lang="zh-TW" altLang="en-US" sz="2000" smtClean="0"/>
              <a:t>格式報表</a:t>
            </a:r>
          </a:p>
          <a:p>
            <a:pPr eaLnBrk="1" hangingPunct="1">
              <a:lnSpc>
                <a:spcPts val="2400"/>
              </a:lnSpc>
              <a:spcBef>
                <a:spcPct val="0"/>
              </a:spcBef>
              <a:spcAft>
                <a:spcPts val="600"/>
              </a:spcAft>
            </a:pPr>
            <a:endParaRPr lang="zh-TW" altLang="en-US" sz="2000" smtClean="0"/>
          </a:p>
        </p:txBody>
      </p:sp>
      <p:sp>
        <p:nvSpPr>
          <p:cNvPr id="7" name="矩形 6"/>
          <p:cNvSpPr/>
          <p:nvPr/>
        </p:nvSpPr>
        <p:spPr>
          <a:xfrm>
            <a:off x="4786313" y="1143000"/>
            <a:ext cx="3714750" cy="914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kumimoji="0" lang="zh-TW" altLang="en-US" sz="2000" b="1" dirty="0">
                <a:latin typeface="DFKai-SB" pitchFamily="65" charset="-120"/>
                <a:ea typeface="DFKai-SB" pitchFamily="65" charset="-120"/>
              </a:rPr>
              <a:t>基本規格 </a:t>
            </a:r>
            <a:endParaRPr kumimoji="0" lang="en-US" altLang="zh-TW" sz="2000" b="1" dirty="0">
              <a:latin typeface="DFKai-SB" pitchFamily="65" charset="-120"/>
              <a:ea typeface="DFKai-SB" pitchFamily="65" charset="-120"/>
            </a:endParaRPr>
          </a:p>
          <a:p>
            <a:pPr algn="ctr" fontAlgn="auto">
              <a:spcBef>
                <a:spcPts val="0"/>
              </a:spcBef>
              <a:spcAft>
                <a:spcPts val="0"/>
              </a:spcAft>
              <a:defRPr/>
            </a:pPr>
            <a:r>
              <a:rPr kumimoji="0" lang="en-US" altLang="zh-TW" sz="2000" b="1" dirty="0"/>
              <a:t>XBRL Specification</a:t>
            </a:r>
            <a:endParaRPr kumimoji="0" lang="en-US" sz="2000" b="1" dirty="0"/>
          </a:p>
        </p:txBody>
      </p:sp>
      <p:sp>
        <p:nvSpPr>
          <p:cNvPr id="8" name="矩形 7"/>
          <p:cNvSpPr/>
          <p:nvPr/>
        </p:nvSpPr>
        <p:spPr>
          <a:xfrm>
            <a:off x="5857875" y="3143250"/>
            <a:ext cx="2714625" cy="914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kumimoji="0" lang="zh-TW" altLang="en-US" sz="2000" b="1" dirty="0">
                <a:latin typeface="DFKai-SB" pitchFamily="65" charset="-120"/>
                <a:ea typeface="DFKai-SB" pitchFamily="65" charset="-120"/>
                <a:hlinkClick r:id="rId2" action="ppaction://hlinksldjump"/>
              </a:rPr>
              <a:t>分類標準</a:t>
            </a:r>
            <a:endParaRPr kumimoji="0" lang="en-US" altLang="zh-TW" sz="2000" b="1" dirty="0">
              <a:latin typeface="DFKai-SB" pitchFamily="65" charset="-120"/>
              <a:ea typeface="DFKai-SB" pitchFamily="65" charset="-120"/>
              <a:hlinkClick r:id="rId2" action="ppaction://hlinksldjump"/>
            </a:endParaRPr>
          </a:p>
          <a:p>
            <a:pPr algn="ctr" fontAlgn="auto">
              <a:spcBef>
                <a:spcPts val="0"/>
              </a:spcBef>
              <a:spcAft>
                <a:spcPts val="0"/>
              </a:spcAft>
              <a:defRPr/>
            </a:pPr>
            <a:r>
              <a:rPr kumimoji="0" lang="en-US" sz="2000" b="1" dirty="0">
                <a:hlinkClick r:id="rId2" action="ppaction://hlinksldjump"/>
              </a:rPr>
              <a:t>XBRL Taxonomy</a:t>
            </a:r>
            <a:endParaRPr kumimoji="0" lang="en-US" sz="2000" b="1" dirty="0"/>
          </a:p>
        </p:txBody>
      </p:sp>
      <p:sp>
        <p:nvSpPr>
          <p:cNvPr id="9" name="矩形 8"/>
          <p:cNvSpPr/>
          <p:nvPr/>
        </p:nvSpPr>
        <p:spPr>
          <a:xfrm>
            <a:off x="4786313" y="5072063"/>
            <a:ext cx="3786187" cy="914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kumimoji="0" lang="zh-TW" altLang="en-US" sz="2000" b="1" dirty="0">
                <a:latin typeface="DFKai-SB" pitchFamily="65" charset="-120"/>
                <a:ea typeface="DFKai-SB" pitchFamily="65" charset="-120"/>
                <a:hlinkClick r:id="rId3" action="ppaction://hlinksldjump"/>
              </a:rPr>
              <a:t>案例文件</a:t>
            </a:r>
            <a:endParaRPr kumimoji="0" lang="en-US" altLang="zh-TW" sz="2000" b="1" dirty="0">
              <a:latin typeface="DFKai-SB" pitchFamily="65" charset="-120"/>
              <a:ea typeface="DFKai-SB" pitchFamily="65" charset="-120"/>
              <a:hlinkClick r:id="rId3" action="ppaction://hlinksldjump"/>
            </a:endParaRPr>
          </a:p>
          <a:p>
            <a:pPr algn="ctr" fontAlgn="auto">
              <a:spcBef>
                <a:spcPts val="0"/>
              </a:spcBef>
              <a:spcAft>
                <a:spcPts val="0"/>
              </a:spcAft>
              <a:defRPr/>
            </a:pPr>
            <a:r>
              <a:rPr kumimoji="0" lang="en-US" altLang="zh-TW" sz="2000" b="1" dirty="0">
                <a:hlinkClick r:id="rId3" action="ppaction://hlinksldjump"/>
              </a:rPr>
              <a:t>XBRL Instance Document</a:t>
            </a:r>
            <a:endParaRPr kumimoji="0" lang="en-US" sz="2000" b="1" dirty="0"/>
          </a:p>
        </p:txBody>
      </p:sp>
      <p:cxnSp>
        <p:nvCxnSpPr>
          <p:cNvPr id="13" name="直線單箭頭接點 12"/>
          <p:cNvCxnSpPr>
            <a:endCxn id="8" idx="0"/>
          </p:cNvCxnSpPr>
          <p:nvPr/>
        </p:nvCxnSpPr>
        <p:spPr>
          <a:xfrm rot="5400000">
            <a:off x="6680201" y="2606675"/>
            <a:ext cx="1071562" cy="158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8" idx="2"/>
          </p:cNvCxnSpPr>
          <p:nvPr/>
        </p:nvCxnSpPr>
        <p:spPr>
          <a:xfrm rot="5400000">
            <a:off x="6707982" y="4564856"/>
            <a:ext cx="1016000" cy="158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rot="5400000">
            <a:off x="3786188" y="3571875"/>
            <a:ext cx="3001962" cy="158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 name="投影片編號版面配置區 11"/>
          <p:cNvSpPr>
            <a:spLocks noGrp="1"/>
          </p:cNvSpPr>
          <p:nvPr>
            <p:ph type="sldNum" sz="quarter" idx="12"/>
          </p:nvPr>
        </p:nvSpPr>
        <p:spPr/>
        <p:txBody>
          <a:bodyPr/>
          <a:lstStyle/>
          <a:p>
            <a:pPr>
              <a:defRPr/>
            </a:pPr>
            <a:fld id="{DDDECCCC-8481-4590-B828-E770DD5F8DA3}" type="slidenum">
              <a:rPr lang="zh-TW" altLang="en-US"/>
              <a:pPr>
                <a:defRPr/>
              </a:pPr>
              <a:t>7</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5" name="橢圓 4"/>
          <p:cNvSpPr>
            <a:spLocks noChangeAspect="1"/>
          </p:cNvSpPr>
          <p:nvPr/>
        </p:nvSpPr>
        <p:spPr>
          <a:xfrm>
            <a:off x="-71470" y="971552"/>
            <a:ext cx="5672159" cy="56721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dirty="0"/>
              <a:t>j</a:t>
            </a:r>
          </a:p>
        </p:txBody>
      </p:sp>
      <p:sp>
        <p:nvSpPr>
          <p:cNvPr id="66562" name="Rectangle 2"/>
          <p:cNvSpPr>
            <a:spLocks noGrp="1" noChangeArrowheads="1"/>
          </p:cNvSpPr>
          <p:nvPr>
            <p:ph type="title"/>
          </p:nvPr>
        </p:nvSpPr>
        <p:spPr>
          <a:xfrm>
            <a:off x="457200" y="0"/>
            <a:ext cx="8229600" cy="642938"/>
          </a:xfrm>
        </p:spPr>
        <p:txBody>
          <a:bodyPr/>
          <a:lstStyle/>
          <a:p>
            <a:pPr eaLnBrk="1" hangingPunct="1"/>
            <a:r>
              <a:rPr lang="en-US" altLang="zh-TW" sz="3800" b="1" smtClean="0">
                <a:solidFill>
                  <a:srgbClr val="0033CC"/>
                </a:solidFill>
                <a:latin typeface="Cambria" pitchFamily="18" charset="0"/>
                <a:ea typeface="標楷體" pitchFamily="65" charset="-120"/>
              </a:rPr>
              <a:t>XBRL Taxonomy</a:t>
            </a:r>
            <a:r>
              <a:rPr lang="zh-TW" altLang="en-US" sz="3800" b="1" smtClean="0">
                <a:solidFill>
                  <a:srgbClr val="0033CC"/>
                </a:solidFill>
                <a:latin typeface="Cambria" pitchFamily="18" charset="0"/>
                <a:ea typeface="標楷體" pitchFamily="65" charset="-120"/>
              </a:rPr>
              <a:t>技術架構</a:t>
            </a:r>
            <a:endParaRPr lang="zh-TW" altLang="en-US" sz="3800" smtClean="0">
              <a:solidFill>
                <a:srgbClr val="0033CC"/>
              </a:solidFill>
              <a:latin typeface="Cambria" pitchFamily="18" charset="0"/>
              <a:ea typeface="標楷體" pitchFamily="65" charset="-120"/>
            </a:endParaRPr>
          </a:p>
        </p:txBody>
      </p:sp>
      <p:graphicFrame>
        <p:nvGraphicFramePr>
          <p:cNvPr id="4" name="資料庫圖表 3"/>
          <p:cNvGraphicFramePr/>
          <p:nvPr/>
        </p:nvGraphicFramePr>
        <p:xfrm>
          <a:off x="0" y="857232"/>
          <a:ext cx="5429256"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投影片編號版面配置區 10"/>
          <p:cNvSpPr>
            <a:spLocks noGrp="1"/>
          </p:cNvSpPr>
          <p:nvPr>
            <p:ph type="sldNum" sz="quarter" idx="12"/>
          </p:nvPr>
        </p:nvSpPr>
        <p:spPr/>
        <p:txBody>
          <a:bodyPr/>
          <a:lstStyle/>
          <a:p>
            <a:pPr>
              <a:defRPr/>
            </a:pPr>
            <a:fld id="{FA76952A-CE0C-495A-9B22-ED08499B0572}" type="slidenum">
              <a:rPr lang="zh-TW" altLang="en-US"/>
              <a:pPr>
                <a:defRPr/>
              </a:pPr>
              <a:t>8</a:t>
            </a:fld>
            <a:endParaRPr lang="zh-TW" altLang="en-US"/>
          </a:p>
        </p:txBody>
      </p:sp>
      <p:pic>
        <p:nvPicPr>
          <p:cNvPr id="1030" name="Picture 6"/>
          <p:cNvPicPr>
            <a:picLocks noChangeAspect="1" noChangeArrowheads="1"/>
          </p:cNvPicPr>
          <p:nvPr/>
        </p:nvPicPr>
        <p:blipFill>
          <a:blip r:embed="rId7"/>
          <a:srcRect/>
          <a:stretch>
            <a:fillRect/>
          </a:stretch>
        </p:blipFill>
        <p:spPr bwMode="auto">
          <a:xfrm>
            <a:off x="5572132" y="785794"/>
            <a:ext cx="3571868" cy="5878754"/>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357188" y="0"/>
            <a:ext cx="8229600" cy="642938"/>
          </a:xfrm>
        </p:spPr>
        <p:txBody>
          <a:bodyPr/>
          <a:lstStyle/>
          <a:p>
            <a:pPr eaLnBrk="1" hangingPunct="1"/>
            <a:r>
              <a:rPr lang="en-US" altLang="zh-TW" sz="3800" b="1" smtClean="0">
                <a:solidFill>
                  <a:srgbClr val="0033CC"/>
                </a:solidFill>
                <a:latin typeface="Cambria" pitchFamily="18" charset="0"/>
                <a:ea typeface="標楷體" pitchFamily="65" charset="-120"/>
              </a:rPr>
              <a:t>XBRL Taxonomy</a:t>
            </a:r>
            <a:r>
              <a:rPr lang="zh-TW" altLang="en-US" sz="3800" b="1" smtClean="0">
                <a:solidFill>
                  <a:srgbClr val="0033CC"/>
                </a:solidFill>
                <a:latin typeface="Cambria" pitchFamily="18" charset="0"/>
                <a:ea typeface="標楷體" pitchFamily="65" charset="-120"/>
              </a:rPr>
              <a:t>的相關文件</a:t>
            </a:r>
            <a:endParaRPr lang="zh-TW" altLang="en-US" sz="3800" smtClean="0">
              <a:solidFill>
                <a:srgbClr val="0033CC"/>
              </a:solidFill>
              <a:latin typeface="Cambria" pitchFamily="18" charset="0"/>
              <a:ea typeface="標楷體" pitchFamily="65" charset="-120"/>
            </a:endParaRPr>
          </a:p>
        </p:txBody>
      </p:sp>
      <p:sp>
        <p:nvSpPr>
          <p:cNvPr id="30723" name="Rectangle 3"/>
          <p:cNvSpPr>
            <a:spLocks noGrp="1" noChangeArrowheads="1"/>
          </p:cNvSpPr>
          <p:nvPr>
            <p:ph type="body" idx="1"/>
          </p:nvPr>
        </p:nvSpPr>
        <p:spPr>
          <a:xfrm>
            <a:off x="357188" y="785813"/>
            <a:ext cx="8229600" cy="1428750"/>
          </a:xfrm>
        </p:spPr>
        <p:txBody>
          <a:bodyPr/>
          <a:lstStyle/>
          <a:p>
            <a:pPr eaLnBrk="1" hangingPunct="1">
              <a:buClr>
                <a:srgbClr val="0000FF"/>
              </a:buClr>
              <a:buFont typeface="Wingdings" pitchFamily="2" charset="2"/>
              <a:buChar char="§"/>
              <a:defRPr/>
            </a:pPr>
            <a:r>
              <a:rPr lang="en-US" altLang="zh-TW" sz="2000" dirty="0" smtClean="0"/>
              <a:t>Schema</a:t>
            </a:r>
            <a:r>
              <a:rPr lang="zh-TW" altLang="en-US" sz="2000" dirty="0" smtClean="0"/>
              <a:t>文件：定義企業報告所需之資 料項目。</a:t>
            </a:r>
            <a:endParaRPr lang="en-US" altLang="zh-TW" sz="2000" dirty="0" smtClean="0"/>
          </a:p>
          <a:p>
            <a:pPr indent="9525" eaLnBrk="1" hangingPunct="1">
              <a:buClr>
                <a:srgbClr val="0000FF"/>
              </a:buClr>
              <a:buFont typeface="Arial" pitchFamily="34" charset="0"/>
              <a:buNone/>
              <a:defRPr/>
            </a:pPr>
            <a:r>
              <a:rPr lang="en-US" sz="2000" dirty="0" smtClean="0">
                <a:solidFill>
                  <a:srgbClr val="000000"/>
                </a:solidFill>
                <a:ea typeface="新細明體" pitchFamily="18" charset="-120"/>
                <a:hlinkClick r:id="rId3" action="ppaction://hlinkfile"/>
              </a:rPr>
              <a:t>tw-gaap-ci-2009-09-30.xsd</a:t>
            </a:r>
            <a:endParaRPr lang="zh-TW" altLang="en-US" sz="2000" dirty="0" smtClean="0">
              <a:solidFill>
                <a:srgbClr val="0000FF"/>
              </a:solidFill>
              <a:latin typeface="標楷體" pitchFamily="65" charset="-120"/>
              <a:ea typeface="標楷體" pitchFamily="65" charset="-120"/>
            </a:endParaRPr>
          </a:p>
          <a:p>
            <a:pPr eaLnBrk="1" hangingPunct="1">
              <a:buClr>
                <a:srgbClr val="0000FF"/>
              </a:buClr>
              <a:buFont typeface="Wingdings" pitchFamily="2" charset="2"/>
              <a:buChar char="§"/>
              <a:defRPr/>
            </a:pPr>
            <a:r>
              <a:rPr lang="en-US" altLang="zh-TW" sz="2000" dirty="0" err="1" smtClean="0"/>
              <a:t>Linkbase</a:t>
            </a:r>
            <a:r>
              <a:rPr lang="zh-TW" altLang="en-US" sz="2000" dirty="0" smtClean="0"/>
              <a:t>文件：建構資料項目之間的關係</a:t>
            </a:r>
            <a:r>
              <a:rPr lang="en-US" altLang="zh-TW" sz="2000" dirty="0" smtClean="0"/>
              <a:t>(</a:t>
            </a:r>
            <a:r>
              <a:rPr lang="zh-TW" altLang="en-US" sz="2000" dirty="0" smtClean="0"/>
              <a:t>表達、計算、定義</a:t>
            </a:r>
            <a:r>
              <a:rPr lang="en-US" altLang="zh-TW" sz="2000" dirty="0" smtClean="0"/>
              <a:t>)</a:t>
            </a:r>
            <a:r>
              <a:rPr lang="zh-TW" altLang="en-US" sz="2000" dirty="0" smtClean="0"/>
              <a:t>、元素的特定語言標籤、會計科目的準則參照等。</a:t>
            </a:r>
          </a:p>
        </p:txBody>
      </p:sp>
      <p:graphicFrame>
        <p:nvGraphicFramePr>
          <p:cNvPr id="4" name="表格 3"/>
          <p:cNvGraphicFramePr>
            <a:graphicFrameLocks noGrp="1"/>
          </p:cNvGraphicFramePr>
          <p:nvPr/>
        </p:nvGraphicFramePr>
        <p:xfrm>
          <a:off x="500063" y="2220913"/>
          <a:ext cx="8143875" cy="4066225"/>
        </p:xfrm>
        <a:graphic>
          <a:graphicData uri="http://schemas.openxmlformats.org/drawingml/2006/table">
            <a:tbl>
              <a:tblPr/>
              <a:tblGrid>
                <a:gridCol w="2643187"/>
                <a:gridCol w="5500688"/>
              </a:tblGrid>
              <a:tr h="5508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Calibri" pitchFamily="34" charset="0"/>
                          <a:ea typeface="新細明體" pitchFamily="18" charset="-120"/>
                        </a:rPr>
                        <a:t>檔案名稱說明</a:t>
                      </a:r>
                      <a:endParaRPr kumimoji="0" lang="zh-TW" altLang="en-US" sz="2000" b="0" i="0" u="none" strike="noStrike" cap="none" normalizeH="0" baseline="0" dirty="0" smtClean="0">
                        <a:ln>
                          <a:noFill/>
                        </a:ln>
                        <a:solidFill>
                          <a:srgbClr val="FFFFFF"/>
                        </a:solidFill>
                        <a:effectLst/>
                        <a:latin typeface="Calibri" pitchFamily="34" charset="0"/>
                        <a:ea typeface="新細明體" pitchFamily="18"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Calibri" pitchFamily="34" charset="0"/>
                          <a:ea typeface="新細明體" pitchFamily="18" charset="-120"/>
                        </a:rPr>
                        <a:t>表達連結庫</a:t>
                      </a:r>
                      <a:endParaRPr kumimoji="0" lang="zh-TW" altLang="en-US" sz="2000" b="0" i="0" u="none" strike="noStrike" cap="none" normalizeH="0" baseline="0" dirty="0" smtClean="0">
                        <a:ln>
                          <a:noFill/>
                        </a:ln>
                        <a:solidFill>
                          <a:srgbClr val="FFFFFF"/>
                        </a:solidFill>
                        <a:effectLst/>
                        <a:latin typeface="Calibri" pitchFamily="34" charset="0"/>
                        <a:ea typeface="新細明體" pitchFamily="18"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6397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alibri" pitchFamily="34" charset="0"/>
                          <a:ea typeface="新細明體" pitchFamily="18" charset="-120"/>
                        </a:rPr>
                        <a:t>表達連結庫</a:t>
                      </a:r>
                      <a:endParaRPr kumimoji="0" lang="en-US" sz="2000" b="0" i="0" u="none" strike="noStrike" cap="none" normalizeH="0" baseline="0" smtClean="0">
                        <a:ln>
                          <a:noFill/>
                        </a:ln>
                        <a:solidFill>
                          <a:srgbClr val="000000"/>
                        </a:solidFill>
                        <a:effectLst/>
                        <a:latin typeface="Calibri" pitchFamily="34" charset="0"/>
                        <a:ea typeface="新細明體" pitchFamily="18" charset="-120"/>
                      </a:endParaRPr>
                    </a:p>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Calibri" pitchFamily="34" charset="0"/>
                          <a:ea typeface="新細明體" pitchFamily="18" charset="-120"/>
                        </a:rPr>
                        <a:t>Presentation Linkbase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Calibri" pitchFamily="34" charset="0"/>
                          <a:ea typeface="新細明體" pitchFamily="18" charset="-120"/>
                        </a:rPr>
                        <a:t>描述資料項目於報表中之呈現層級與順序</a:t>
                      </a:r>
                      <a:endParaRPr kumimoji="0" lang="en-US" altLang="zh-TW" sz="2000" b="0" i="0" u="none" strike="noStrike" cap="none" normalizeH="0" baseline="0" dirty="0" smtClean="0">
                        <a:ln>
                          <a:noFill/>
                        </a:ln>
                        <a:solidFill>
                          <a:srgbClr val="000000"/>
                        </a:solidFill>
                        <a:effectLst/>
                        <a:latin typeface="Calibri" pitchFamily="34" charset="0"/>
                        <a:ea typeface="新細明體" pitchFamily="18" charset="-120"/>
                      </a:endParaRPr>
                    </a:p>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sz="2000" b="0" i="0" u="none" strike="noStrike" cap="none" normalizeH="0" baseline="0" dirty="0" smtClean="0">
                          <a:ln>
                            <a:noFill/>
                          </a:ln>
                          <a:solidFill>
                            <a:srgbClr val="000000"/>
                          </a:solidFill>
                          <a:effectLst/>
                          <a:latin typeface="Calibri" pitchFamily="34" charset="0"/>
                          <a:ea typeface="新細明體" pitchFamily="18" charset="-120"/>
                          <a:hlinkClick r:id="rId4" action="ppaction://hlinkpres?slideindex=1&amp;slidetitle="/>
                        </a:rPr>
                        <a:t>tw-gaap-ci-2009-09-30-presentation.xml</a:t>
                      </a:r>
                      <a:endPar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6397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alibri" pitchFamily="34" charset="0"/>
                          <a:ea typeface="新細明體" pitchFamily="18" charset="-120"/>
                        </a:rPr>
                        <a:t>計算連結庫</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Calibri" pitchFamily="34" charset="0"/>
                          <a:ea typeface="新細明體" pitchFamily="18" charset="-120"/>
                        </a:rPr>
                        <a:t>Calculation Linkbase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Calibri" pitchFamily="34" charset="0"/>
                          <a:ea typeface="新細明體" pitchFamily="18" charset="-120"/>
                        </a:rPr>
                        <a:t>描述資料項目之加總計算檢核</a:t>
                      </a:r>
                      <a:endParaRPr kumimoji="0" lang="en-US" altLang="zh-TW" sz="2000" b="0" i="0" u="none" strike="noStrike" cap="none" normalizeH="0" baseline="0" dirty="0" smtClean="0">
                        <a:ln>
                          <a:noFill/>
                        </a:ln>
                        <a:solidFill>
                          <a:srgbClr val="000000"/>
                        </a:solidFill>
                        <a:effectLst/>
                        <a:latin typeface="Calibri" pitchFamily="34" charset="0"/>
                        <a:ea typeface="新細明體" pitchFamily="18" charset="-12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新細明體" pitchFamily="18" charset="-120"/>
                          <a:hlinkClick r:id="rId5" action="ppaction://hlinkpres?slideindex=1&amp;slidetitle="/>
                        </a:rPr>
                        <a:t>tw-gaap-ci-2009-09-30-calculation.xml</a:t>
                      </a:r>
                      <a:endPar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63976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alibri" pitchFamily="34" charset="0"/>
                          <a:ea typeface="新細明體" pitchFamily="18" charset="-120"/>
                        </a:rPr>
                        <a:t>參考連結庫</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Calibri" pitchFamily="34" charset="0"/>
                          <a:ea typeface="新細明體" pitchFamily="18" charset="-120"/>
                        </a:rPr>
                        <a:t>Reference Linkbase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Calibri" pitchFamily="34" charset="0"/>
                          <a:ea typeface="新細明體" pitchFamily="18" charset="-120"/>
                        </a:rPr>
                        <a:t>描述資料項目所依據</a:t>
                      </a:r>
                      <a:r>
                        <a:rPr kumimoji="0" lang="en-US" altLang="zh-TW" sz="2000" b="0" i="0" u="none" strike="noStrike" cap="none" normalizeH="0" baseline="0" dirty="0" smtClean="0">
                          <a:ln>
                            <a:noFill/>
                          </a:ln>
                          <a:solidFill>
                            <a:srgbClr val="000000"/>
                          </a:solidFill>
                          <a:effectLst/>
                          <a:latin typeface="Calibri" pitchFamily="34" charset="0"/>
                          <a:ea typeface="新細明體" pitchFamily="18" charset="-120"/>
                        </a:rPr>
                        <a:t>(</a:t>
                      </a:r>
                      <a:r>
                        <a:rPr kumimoji="0" lang="zh-TW" altLang="en-US" sz="2000" b="0" i="0" u="none" strike="noStrike" cap="none" normalizeH="0" baseline="0" dirty="0" smtClean="0">
                          <a:ln>
                            <a:noFill/>
                          </a:ln>
                          <a:solidFill>
                            <a:srgbClr val="000000"/>
                          </a:solidFill>
                          <a:effectLst/>
                          <a:latin typeface="Calibri" pitchFamily="34" charset="0"/>
                          <a:ea typeface="新細明體" pitchFamily="18" charset="-120"/>
                        </a:rPr>
                        <a:t>或參考</a:t>
                      </a:r>
                      <a:r>
                        <a:rPr kumimoji="0" lang="en-US" altLang="zh-TW" sz="2000" b="0" i="0" u="none" strike="noStrike" cap="none" normalizeH="0" baseline="0" dirty="0" smtClean="0">
                          <a:ln>
                            <a:noFill/>
                          </a:ln>
                          <a:solidFill>
                            <a:srgbClr val="000000"/>
                          </a:solidFill>
                          <a:effectLst/>
                          <a:latin typeface="Calibri" pitchFamily="34" charset="0"/>
                          <a:ea typeface="新細明體" pitchFamily="18" charset="-120"/>
                        </a:rPr>
                        <a:t>)</a:t>
                      </a:r>
                      <a:r>
                        <a:rPr kumimoji="0" lang="zh-TW" altLang="en-US" sz="2000" b="0" i="0" u="none" strike="noStrike" cap="none" normalizeH="0" baseline="0" dirty="0" smtClean="0">
                          <a:ln>
                            <a:noFill/>
                          </a:ln>
                          <a:solidFill>
                            <a:srgbClr val="000000"/>
                          </a:solidFill>
                          <a:effectLst/>
                          <a:latin typeface="Calibri" pitchFamily="34" charset="0"/>
                          <a:ea typeface="新細明體" pitchFamily="18" charset="-120"/>
                        </a:rPr>
                        <a:t>之會計準則或法令</a:t>
                      </a:r>
                      <a:endParaRPr kumimoji="0" lang="en-US" altLang="zh-TW" sz="2000" b="0" i="0" u="none" strike="noStrike" cap="none" normalizeH="0" baseline="0" dirty="0" smtClean="0">
                        <a:ln>
                          <a:noFill/>
                        </a:ln>
                        <a:solidFill>
                          <a:srgbClr val="000000"/>
                        </a:solidFill>
                        <a:effectLst/>
                        <a:latin typeface="Calibri" pitchFamily="34" charset="0"/>
                        <a:ea typeface="新細明體" pitchFamily="18" charset="-12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新細明體" pitchFamily="18" charset="-120"/>
                          <a:hlinkClick r:id="rId6" action="ppaction://hlinkpres?slideindex=1&amp;slidetitle="/>
                        </a:rPr>
                        <a:t>tw-gaap-ci-2009-09-30-reference.xml</a:t>
                      </a:r>
                      <a:endPar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73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alibri" pitchFamily="34" charset="0"/>
                          <a:ea typeface="新細明體" pitchFamily="18" charset="-120"/>
                        </a:rPr>
                        <a:t>標籤連結庫</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Calibri" pitchFamily="34" charset="0"/>
                          <a:ea typeface="新細明體" pitchFamily="18" charset="-120"/>
                        </a:rPr>
                        <a:t>Label Linkbase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Calibri" pitchFamily="34" charset="0"/>
                          <a:ea typeface="新細明體" pitchFamily="18" charset="-120"/>
                        </a:rPr>
                        <a:t>為資料項目</a:t>
                      </a:r>
                      <a:r>
                        <a:rPr kumimoji="0" lang="en-US" altLang="zh-TW" sz="2000" b="0" i="0" u="none" strike="noStrike" cap="none" normalizeH="0" baseline="0" dirty="0" smtClean="0">
                          <a:ln>
                            <a:noFill/>
                          </a:ln>
                          <a:solidFill>
                            <a:srgbClr val="000000"/>
                          </a:solidFill>
                          <a:effectLst/>
                          <a:latin typeface="Calibri" pitchFamily="34" charset="0"/>
                          <a:ea typeface="新細明體" pitchFamily="18" charset="-120"/>
                        </a:rPr>
                        <a:t>(</a:t>
                      </a:r>
                      <a:r>
                        <a:rPr kumimoji="0" lang="zh-TW" altLang="en-US" sz="2000" b="0" i="0" u="none" strike="noStrike" cap="none" normalizeH="0" baseline="0" dirty="0" smtClean="0">
                          <a:ln>
                            <a:noFill/>
                          </a:ln>
                          <a:solidFill>
                            <a:srgbClr val="000000"/>
                          </a:solidFill>
                          <a:effectLst/>
                          <a:latin typeface="Calibri" pitchFamily="34" charset="0"/>
                          <a:ea typeface="新細明體" pitchFamily="18" charset="-120"/>
                        </a:rPr>
                        <a:t>會計科目</a:t>
                      </a:r>
                      <a:r>
                        <a:rPr kumimoji="0" lang="en-US" altLang="zh-TW" sz="2000" b="0" i="0" u="none" strike="noStrike" cap="none" normalizeH="0" baseline="0" dirty="0" smtClean="0">
                          <a:ln>
                            <a:noFill/>
                          </a:ln>
                          <a:solidFill>
                            <a:srgbClr val="000000"/>
                          </a:solidFill>
                          <a:effectLst/>
                          <a:latin typeface="Calibri" pitchFamily="34" charset="0"/>
                          <a:ea typeface="新細明體" pitchFamily="18" charset="-120"/>
                        </a:rPr>
                        <a:t>)</a:t>
                      </a:r>
                      <a:r>
                        <a:rPr kumimoji="0" lang="zh-TW" altLang="en-US" sz="2000" b="0" i="0" u="none" strike="noStrike" cap="none" normalizeH="0" baseline="0" dirty="0" smtClean="0">
                          <a:ln>
                            <a:noFill/>
                          </a:ln>
                          <a:solidFill>
                            <a:srgbClr val="000000"/>
                          </a:solidFill>
                          <a:effectLst/>
                          <a:latin typeface="Calibri" pitchFamily="34" charset="0"/>
                          <a:ea typeface="新細明體" pitchFamily="18" charset="-120"/>
                        </a:rPr>
                        <a:t>加上特定語言標籤，可以不只一種</a:t>
                      </a:r>
                      <a:r>
                        <a:rPr kumimoji="0" lang="en-US" sz="2000" b="0" i="0" u="none" strike="noStrike" cap="none" normalizeH="0" baseline="0" dirty="0" smtClean="0">
                          <a:ln>
                            <a:noFill/>
                          </a:ln>
                          <a:solidFill>
                            <a:srgbClr val="000000"/>
                          </a:solidFill>
                          <a:effectLst/>
                          <a:latin typeface="Calibri" pitchFamily="34" charset="0"/>
                          <a:ea typeface="新細明體" pitchFamily="18" charset="-120"/>
                          <a:hlinkClick r:id="rId7" action="ppaction://hlinkpres?slideindex=1&amp;slidetitle="/>
                        </a:rPr>
                        <a:t>tw-gaap-ci-2009-09-30-label.xml</a:t>
                      </a:r>
                      <a:endParaRPr kumimoji="0" lang="zh-TW" altLang="en-US" sz="2000" b="0" i="0" u="none" strike="noStrike" cap="none" normalizeH="0" baseline="0" dirty="0" smtClean="0">
                        <a:ln>
                          <a:noFill/>
                        </a:ln>
                        <a:solidFill>
                          <a:srgbClr val="0000FF"/>
                        </a:solidFill>
                        <a:effectLst/>
                        <a:latin typeface="標楷體" pitchFamily="65" charset="-12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73113">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alibri" pitchFamily="34" charset="0"/>
                          <a:ea typeface="新細明體" pitchFamily="18" charset="-120"/>
                        </a:rPr>
                        <a:t>定義連結庫</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Calibri" pitchFamily="34" charset="0"/>
                          <a:ea typeface="新細明體" pitchFamily="18" charset="-120"/>
                        </a:rPr>
                        <a:t>Definition Linkbase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Calibri" pitchFamily="34" charset="0"/>
                          <a:ea typeface="新細明體" pitchFamily="18" charset="-120"/>
                        </a:rPr>
                        <a:t>描述兩個資料項目間有表達及計算以外的關係，使用者可自行定義</a:t>
                      </a:r>
                      <a:endParaRPr kumimoji="0" lang="en-US" altLang="zh-TW" sz="2000" b="0" i="0" u="none" strike="noStrike" cap="none" normalizeH="0" baseline="0" dirty="0" smtClean="0">
                        <a:ln>
                          <a:noFill/>
                        </a:ln>
                        <a:solidFill>
                          <a:srgbClr val="000000"/>
                        </a:solidFill>
                        <a:effectLst/>
                        <a:latin typeface="Calibri" pitchFamily="34" charset="0"/>
                        <a:ea typeface="新細明體" pitchFamily="18" charset="-120"/>
                      </a:endParaRPr>
                    </a:p>
                    <a:p>
                      <a:pPr marL="0" marR="0" lvl="0" indent="0" algn="l" defTabSz="914400" rtl="0" eaLnBrk="1" fontAlgn="base" latinLnBrk="0" hangingPunct="1">
                        <a:lnSpc>
                          <a:spcPct val="8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新細明體" pitchFamily="18" charset="-120"/>
                          <a:hlinkClick r:id="rId8" action="ppaction://hlinkpres?slideindex=1&amp;slidetitle="/>
                        </a:rPr>
                        <a:t>tw-gaap-ci-2009-09-30-definition.xml</a:t>
                      </a:r>
                      <a:endParaRPr kumimoji="0" lang="en-US" altLang="zh-TW" sz="2000" b="0" i="0" u="none" strike="noStrike" cap="none" normalizeH="0" baseline="0" dirty="0" smtClean="0">
                        <a:ln>
                          <a:noFill/>
                        </a:ln>
                        <a:solidFill>
                          <a:srgbClr val="000000"/>
                        </a:solidFill>
                        <a:effectLst/>
                        <a:latin typeface="Calibri" pitchFamily="34" charset="0"/>
                        <a:ea typeface="新細明體" pitchFamily="18"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sp>
        <p:nvSpPr>
          <p:cNvPr id="5" name="投影片編號版面配置區 4"/>
          <p:cNvSpPr>
            <a:spLocks noGrp="1"/>
          </p:cNvSpPr>
          <p:nvPr>
            <p:ph type="sldNum" sz="quarter" idx="12"/>
          </p:nvPr>
        </p:nvSpPr>
        <p:spPr/>
        <p:txBody>
          <a:bodyPr/>
          <a:lstStyle/>
          <a:p>
            <a:pPr>
              <a:defRPr/>
            </a:pPr>
            <a:fld id="{1100783F-0477-406D-84DA-001B9F4041AA}" type="slidenum">
              <a:rPr lang="zh-TW" altLang="en-US"/>
              <a:pPr>
                <a:defRPr/>
              </a:pPr>
              <a:t>9</a:t>
            </a:fld>
            <a:endParaRPr lang="zh-TW" altLang="en-US"/>
          </a:p>
        </p:txBody>
      </p:sp>
      <p:sp>
        <p:nvSpPr>
          <p:cNvPr id="6" name="動作按鈕: 返回 5">
            <a:hlinkClick r:id="rId9" action="ppaction://hlinksldjump" highlightClick="1"/>
          </p:cNvPr>
          <p:cNvSpPr/>
          <p:nvPr/>
        </p:nvSpPr>
        <p:spPr>
          <a:xfrm>
            <a:off x="3786188" y="6315075"/>
            <a:ext cx="571500" cy="471488"/>
          </a:xfrm>
          <a:prstGeom prst="actionButtonReturn">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kumimoji="0" lang="en-US"/>
          </a:p>
        </p:txBody>
      </p:sp>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3529</TotalTime>
  <Words>3873</Words>
  <Application>Microsoft Office PowerPoint</Application>
  <PresentationFormat>如螢幕大小 (4:3)</PresentationFormat>
  <Paragraphs>678</Paragraphs>
  <Slides>47</Slides>
  <Notes>26</Notes>
  <HiddenSlides>3</HiddenSlides>
  <MMClips>0</MMClips>
  <ScaleCrop>false</ScaleCrop>
  <HeadingPairs>
    <vt:vector size="4" baseType="variant">
      <vt:variant>
        <vt:lpstr>佈景主題</vt:lpstr>
      </vt:variant>
      <vt:variant>
        <vt:i4>4</vt:i4>
      </vt:variant>
      <vt:variant>
        <vt:lpstr>投影片標題</vt:lpstr>
      </vt:variant>
      <vt:variant>
        <vt:i4>47</vt:i4>
      </vt:variant>
    </vt:vector>
  </HeadingPairs>
  <TitlesOfParts>
    <vt:vector size="51" baseType="lpstr">
      <vt:lpstr>Office 佈景主題</vt:lpstr>
      <vt:lpstr>3_預設簡報設計</vt:lpstr>
      <vt:lpstr>1_預設簡報設計</vt:lpstr>
      <vt:lpstr>預設簡報設計</vt:lpstr>
      <vt:lpstr>投影片 1</vt:lpstr>
      <vt:lpstr>簡報大綱</vt:lpstr>
      <vt:lpstr>投影片 3</vt:lpstr>
      <vt:lpstr>什麼是XBRL</vt:lpstr>
      <vt:lpstr>投影片 5</vt:lpstr>
      <vt:lpstr>投影片 6</vt:lpstr>
      <vt:lpstr>XBRL的三階層架構剖析</vt:lpstr>
      <vt:lpstr>XBRL Taxonomy技術架構</vt:lpstr>
      <vt:lpstr>XBRL Taxonomy的相關文件</vt:lpstr>
      <vt:lpstr>如何產製案例文件？</vt:lpstr>
      <vt:lpstr>投影片 11</vt:lpstr>
      <vt:lpstr>推動XBRL之目的</vt:lpstr>
      <vt:lpstr>推動XBRL專案小組架構</vt:lpstr>
      <vt:lpstr>投影片 14</vt:lpstr>
      <vt:lpstr>投影片 15</vt:lpstr>
      <vt:lpstr>適用對象</vt:lpstr>
      <vt:lpstr>申報期限</vt:lpstr>
      <vt:lpstr>申報內容</vt:lpstr>
      <vt:lpstr>投影片 19</vt:lpstr>
      <vt:lpstr>投影片 20</vt:lpstr>
      <vt:lpstr>改採IFRSs後之計畫時程</vt:lpstr>
      <vt:lpstr>投影片 22</vt:lpstr>
      <vt:lpstr>投影片 23</vt:lpstr>
      <vt:lpstr>教育訓練課程</vt:lpstr>
      <vt:lpstr>投影片 25</vt:lpstr>
      <vt:lpstr>投影片 26</vt:lpstr>
      <vt:lpstr>申報注意事項</vt:lpstr>
      <vt:lpstr>申報注意事項</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服務窗口</vt:lpstr>
      <vt:lpstr>投影片 47</vt:lpstr>
    </vt:vector>
  </TitlesOfParts>
  <Company>twse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Valued Acer Customer</dc:creator>
  <cp:lastModifiedBy>Valued Acer Customer</cp:lastModifiedBy>
  <cp:revision>503</cp:revision>
  <dcterms:created xsi:type="dcterms:W3CDTF">2009-10-20T06:39:11Z</dcterms:created>
  <dcterms:modified xsi:type="dcterms:W3CDTF">2011-12-15T12:08:24Z</dcterms:modified>
</cp:coreProperties>
</file>